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4" r:id="rId2"/>
    <p:sldId id="256" r:id="rId3"/>
    <p:sldId id="315" r:id="rId4"/>
    <p:sldId id="304" r:id="rId5"/>
    <p:sldId id="257" r:id="rId6"/>
    <p:sldId id="305" r:id="rId7"/>
    <p:sldId id="316" r:id="rId8"/>
    <p:sldId id="317" r:id="rId9"/>
    <p:sldId id="318" r:id="rId10"/>
    <p:sldId id="319" r:id="rId11"/>
    <p:sldId id="320" r:id="rId12"/>
    <p:sldId id="300" r:id="rId13"/>
    <p:sldId id="322" r:id="rId14"/>
    <p:sldId id="323" r:id="rId15"/>
    <p:sldId id="307" r:id="rId16"/>
    <p:sldId id="321" r:id="rId17"/>
    <p:sldId id="267" r:id="rId18"/>
    <p:sldId id="324" r:id="rId19"/>
    <p:sldId id="325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FFFF99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D3DF6-9FFB-4FDE-BB66-C70FD6063BB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FAF3D1-85A6-445E-A6B4-27880F9B7FA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ГАПОУ СО «Губернаторский автомобильно-электромеханический техникум»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AD1B36-EA05-4668-8AD1-A6FA50CEC122}" type="parTrans" cxnId="{06EE3B1B-97DC-48DD-A370-26A64DD60F60}">
      <dgm:prSet/>
      <dgm:spPr/>
      <dgm:t>
        <a:bodyPr/>
        <a:lstStyle/>
        <a:p>
          <a:endParaRPr lang="ru-RU"/>
        </a:p>
      </dgm:t>
    </dgm:pt>
    <dgm:pt modelId="{C76EF51B-9401-4F0D-8227-16212BE7013C}" type="sibTrans" cxnId="{06EE3B1B-97DC-48DD-A370-26A64DD60F60}">
      <dgm:prSet/>
      <dgm:spPr/>
      <dgm:t>
        <a:bodyPr/>
        <a:lstStyle/>
        <a:p>
          <a:endParaRPr lang="ru-RU"/>
        </a:p>
      </dgm:t>
    </dgm:pt>
    <dgm:pt modelId="{690A2A62-85FE-4FBC-BCB5-C9313B26FBE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ГАПОУ СО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Балаковский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промышленно-транспортный техникум им. Н.В.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Грибанова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4C31F37-9B71-432B-BAE3-B79EF0E8A41D}" type="parTrans" cxnId="{B073C9AF-FBE6-4DAE-BD3D-0A34AF527C8C}">
      <dgm:prSet/>
      <dgm:spPr/>
      <dgm:t>
        <a:bodyPr/>
        <a:lstStyle/>
        <a:p>
          <a:endParaRPr lang="ru-RU"/>
        </a:p>
      </dgm:t>
    </dgm:pt>
    <dgm:pt modelId="{D07506CF-E834-4025-B65C-321DF500B6D5}" type="sibTrans" cxnId="{B073C9AF-FBE6-4DAE-BD3D-0A34AF527C8C}">
      <dgm:prSet/>
      <dgm:spPr/>
      <dgm:t>
        <a:bodyPr/>
        <a:lstStyle/>
        <a:p>
          <a:endParaRPr lang="ru-RU"/>
        </a:p>
      </dgm:t>
    </dgm:pt>
    <dgm:pt modelId="{80196BAF-CD4D-4AC0-B82A-86D57CE1664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ГАПОУ СО «Саратовский техникум промышленных технологий и автомобильного сервиса»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F019EE-1462-4987-8F25-D07A35BA2110}" type="parTrans" cxnId="{715C09DC-D725-482B-912B-9D49A13F1FC4}">
      <dgm:prSet/>
      <dgm:spPr/>
      <dgm:t>
        <a:bodyPr/>
        <a:lstStyle/>
        <a:p>
          <a:endParaRPr lang="ru-RU"/>
        </a:p>
      </dgm:t>
    </dgm:pt>
    <dgm:pt modelId="{0A703010-B932-46C1-9055-5B0AE2561EB9}" type="sibTrans" cxnId="{715C09DC-D725-482B-912B-9D49A13F1FC4}">
      <dgm:prSet/>
      <dgm:spPr/>
      <dgm:t>
        <a:bodyPr/>
        <a:lstStyle/>
        <a:p>
          <a:endParaRPr lang="ru-RU"/>
        </a:p>
      </dgm:t>
    </dgm:pt>
    <dgm:pt modelId="{367CDDD4-BF9B-48D2-89B9-F1DA6CC0BB8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ГАПОУ СО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Энгельсский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промышленно-экономический техникум»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91D502-B354-4DC9-ACAE-F0329A3B6D22}" type="parTrans" cxnId="{7F1EDC42-AB86-4B72-A107-DEAF61E87168}">
      <dgm:prSet/>
      <dgm:spPr/>
      <dgm:t>
        <a:bodyPr/>
        <a:lstStyle/>
        <a:p>
          <a:endParaRPr lang="ru-RU"/>
        </a:p>
      </dgm:t>
    </dgm:pt>
    <dgm:pt modelId="{EA51C2FC-A597-464C-995F-4198A91E7AC4}" type="sibTrans" cxnId="{7F1EDC42-AB86-4B72-A107-DEAF61E87168}">
      <dgm:prSet/>
      <dgm:spPr/>
      <dgm:t>
        <a:bodyPr/>
        <a:lstStyle/>
        <a:p>
          <a:endParaRPr lang="ru-RU"/>
        </a:p>
      </dgm:t>
    </dgm:pt>
    <dgm:pt modelId="{029562BE-C860-4D28-86AD-D2C6CEED945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ГАПОУ СО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Балаковский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политехнический техникум»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60162F8-328E-4235-9478-6191FB26AF14}" type="parTrans" cxnId="{047BB5EF-AE4A-40BC-9FF9-098E787689FD}">
      <dgm:prSet/>
      <dgm:spPr/>
      <dgm:t>
        <a:bodyPr/>
        <a:lstStyle/>
        <a:p>
          <a:endParaRPr lang="ru-RU"/>
        </a:p>
      </dgm:t>
    </dgm:pt>
    <dgm:pt modelId="{5AB9C0E9-F444-470F-957F-59877E771E1A}" type="sibTrans" cxnId="{047BB5EF-AE4A-40BC-9FF9-098E787689FD}">
      <dgm:prSet/>
      <dgm:spPr/>
      <dgm:t>
        <a:bodyPr/>
        <a:lstStyle/>
        <a:p>
          <a:endParaRPr lang="ru-RU"/>
        </a:p>
      </dgm:t>
    </dgm:pt>
    <dgm:pt modelId="{05E01BCB-DA7D-4446-B142-AB9065450ED1}" type="pres">
      <dgm:prSet presAssocID="{26DD3DF6-9FFB-4FDE-BB66-C70FD6063B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69021-8EB0-4C43-8C77-E5E258228B06}" type="pres">
      <dgm:prSet presAssocID="{0CFAF3D1-85A6-445E-A6B4-27880F9B7F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71441-9CBB-4070-BF22-39FCCA706DD5}" type="pres">
      <dgm:prSet presAssocID="{C76EF51B-9401-4F0D-8227-16212BE7013C}" presName="sibTrans" presStyleCnt="0"/>
      <dgm:spPr/>
    </dgm:pt>
    <dgm:pt modelId="{34950953-1F7A-43E5-976A-28BEEB97A764}" type="pres">
      <dgm:prSet presAssocID="{690A2A62-85FE-4FBC-BCB5-C9313B26FB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BF6D3-D9FE-4CEC-A8F8-2444C1FA3F3F}" type="pres">
      <dgm:prSet presAssocID="{D07506CF-E834-4025-B65C-321DF500B6D5}" presName="sibTrans" presStyleCnt="0"/>
      <dgm:spPr/>
    </dgm:pt>
    <dgm:pt modelId="{20842596-6136-40FE-BB64-829A7CD8CFA5}" type="pres">
      <dgm:prSet presAssocID="{80196BAF-CD4D-4AC0-B82A-86D57CE166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F67AF-C784-4066-801A-8E9AF6347D87}" type="pres">
      <dgm:prSet presAssocID="{0A703010-B932-46C1-9055-5B0AE2561EB9}" presName="sibTrans" presStyleCnt="0"/>
      <dgm:spPr/>
    </dgm:pt>
    <dgm:pt modelId="{A1130022-997B-480A-A223-E81D762774C6}" type="pres">
      <dgm:prSet presAssocID="{367CDDD4-BF9B-48D2-89B9-F1DA6CC0BB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D6746-C53B-4C55-9FAF-85503BF4C786}" type="pres">
      <dgm:prSet presAssocID="{EA51C2FC-A597-464C-995F-4198A91E7AC4}" presName="sibTrans" presStyleCnt="0"/>
      <dgm:spPr/>
    </dgm:pt>
    <dgm:pt modelId="{A4A20CBD-1F50-437E-A508-1A11AD7726E7}" type="pres">
      <dgm:prSet presAssocID="{029562BE-C860-4D28-86AD-D2C6CEED94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A7CE1-BDD6-4CAD-A76F-CCA3FCF5EAE1}" type="presOf" srcId="{367CDDD4-BF9B-48D2-89B9-F1DA6CC0BB8A}" destId="{A1130022-997B-480A-A223-E81D762774C6}" srcOrd="0" destOrd="0" presId="urn:microsoft.com/office/officeart/2005/8/layout/default"/>
    <dgm:cxn modelId="{06EE3B1B-97DC-48DD-A370-26A64DD60F60}" srcId="{26DD3DF6-9FFB-4FDE-BB66-C70FD6063BB4}" destId="{0CFAF3D1-85A6-445E-A6B4-27880F9B7FA1}" srcOrd="0" destOrd="0" parTransId="{C3AD1B36-EA05-4668-8AD1-A6FA50CEC122}" sibTransId="{C76EF51B-9401-4F0D-8227-16212BE7013C}"/>
    <dgm:cxn modelId="{0D98AEB0-8B5F-4A73-A6B2-7B02CE90E0BA}" type="presOf" srcId="{26DD3DF6-9FFB-4FDE-BB66-C70FD6063BB4}" destId="{05E01BCB-DA7D-4446-B142-AB9065450ED1}" srcOrd="0" destOrd="0" presId="urn:microsoft.com/office/officeart/2005/8/layout/default"/>
    <dgm:cxn modelId="{C4CF3B93-7C27-478B-A59F-EA8BD84ABC98}" type="presOf" srcId="{0CFAF3D1-85A6-445E-A6B4-27880F9B7FA1}" destId="{A1969021-8EB0-4C43-8C77-E5E258228B06}" srcOrd="0" destOrd="0" presId="urn:microsoft.com/office/officeart/2005/8/layout/default"/>
    <dgm:cxn modelId="{699BDFBF-9070-4BA6-A6A6-58EE8C2247C7}" type="presOf" srcId="{690A2A62-85FE-4FBC-BCB5-C9313B26FBEA}" destId="{34950953-1F7A-43E5-976A-28BEEB97A764}" srcOrd="0" destOrd="0" presId="urn:microsoft.com/office/officeart/2005/8/layout/default"/>
    <dgm:cxn modelId="{715C09DC-D725-482B-912B-9D49A13F1FC4}" srcId="{26DD3DF6-9FFB-4FDE-BB66-C70FD6063BB4}" destId="{80196BAF-CD4D-4AC0-B82A-86D57CE16643}" srcOrd="2" destOrd="0" parTransId="{EBF019EE-1462-4987-8F25-D07A35BA2110}" sibTransId="{0A703010-B932-46C1-9055-5B0AE2561EB9}"/>
    <dgm:cxn modelId="{7F1EDC42-AB86-4B72-A107-DEAF61E87168}" srcId="{26DD3DF6-9FFB-4FDE-BB66-C70FD6063BB4}" destId="{367CDDD4-BF9B-48D2-89B9-F1DA6CC0BB8A}" srcOrd="3" destOrd="0" parTransId="{9291D502-B354-4DC9-ACAE-F0329A3B6D22}" sibTransId="{EA51C2FC-A597-464C-995F-4198A91E7AC4}"/>
    <dgm:cxn modelId="{B073C9AF-FBE6-4DAE-BD3D-0A34AF527C8C}" srcId="{26DD3DF6-9FFB-4FDE-BB66-C70FD6063BB4}" destId="{690A2A62-85FE-4FBC-BCB5-C9313B26FBEA}" srcOrd="1" destOrd="0" parTransId="{34C31F37-9B71-432B-BAE3-B79EF0E8A41D}" sibTransId="{D07506CF-E834-4025-B65C-321DF500B6D5}"/>
    <dgm:cxn modelId="{3D5B32F8-E9C8-4FFA-B4F3-BE514D2F887B}" type="presOf" srcId="{80196BAF-CD4D-4AC0-B82A-86D57CE16643}" destId="{20842596-6136-40FE-BB64-829A7CD8CFA5}" srcOrd="0" destOrd="0" presId="urn:microsoft.com/office/officeart/2005/8/layout/default"/>
    <dgm:cxn modelId="{047BB5EF-AE4A-40BC-9FF9-098E787689FD}" srcId="{26DD3DF6-9FFB-4FDE-BB66-C70FD6063BB4}" destId="{029562BE-C860-4D28-86AD-D2C6CEED945E}" srcOrd="4" destOrd="0" parTransId="{460162F8-328E-4235-9478-6191FB26AF14}" sibTransId="{5AB9C0E9-F444-470F-957F-59877E771E1A}"/>
    <dgm:cxn modelId="{14407A7D-6859-44BC-A59B-0C25B85465B2}" type="presOf" srcId="{029562BE-C860-4D28-86AD-D2C6CEED945E}" destId="{A4A20CBD-1F50-437E-A508-1A11AD7726E7}" srcOrd="0" destOrd="0" presId="urn:microsoft.com/office/officeart/2005/8/layout/default"/>
    <dgm:cxn modelId="{F5CB2694-488D-4F6E-A740-651FBE4D866A}" type="presParOf" srcId="{05E01BCB-DA7D-4446-B142-AB9065450ED1}" destId="{A1969021-8EB0-4C43-8C77-E5E258228B06}" srcOrd="0" destOrd="0" presId="urn:microsoft.com/office/officeart/2005/8/layout/default"/>
    <dgm:cxn modelId="{D5DA29B7-E99D-457F-BC5B-54012A82AD8C}" type="presParOf" srcId="{05E01BCB-DA7D-4446-B142-AB9065450ED1}" destId="{7C571441-9CBB-4070-BF22-39FCCA706DD5}" srcOrd="1" destOrd="0" presId="urn:microsoft.com/office/officeart/2005/8/layout/default"/>
    <dgm:cxn modelId="{3E020BC1-1221-472C-AC79-A42E3DADAB3E}" type="presParOf" srcId="{05E01BCB-DA7D-4446-B142-AB9065450ED1}" destId="{34950953-1F7A-43E5-976A-28BEEB97A764}" srcOrd="2" destOrd="0" presId="urn:microsoft.com/office/officeart/2005/8/layout/default"/>
    <dgm:cxn modelId="{063CA3FA-5131-483C-9A9B-D9EBAD50328C}" type="presParOf" srcId="{05E01BCB-DA7D-4446-B142-AB9065450ED1}" destId="{DCABF6D3-D9FE-4CEC-A8F8-2444C1FA3F3F}" srcOrd="3" destOrd="0" presId="urn:microsoft.com/office/officeart/2005/8/layout/default"/>
    <dgm:cxn modelId="{D4FF6830-E85F-428F-AA72-FC659CBFEBA8}" type="presParOf" srcId="{05E01BCB-DA7D-4446-B142-AB9065450ED1}" destId="{20842596-6136-40FE-BB64-829A7CD8CFA5}" srcOrd="4" destOrd="0" presId="urn:microsoft.com/office/officeart/2005/8/layout/default"/>
    <dgm:cxn modelId="{2EAB97FE-6CD6-4598-8853-5FF3FD1E12F5}" type="presParOf" srcId="{05E01BCB-DA7D-4446-B142-AB9065450ED1}" destId="{67BF67AF-C784-4066-801A-8E9AF6347D87}" srcOrd="5" destOrd="0" presId="urn:microsoft.com/office/officeart/2005/8/layout/default"/>
    <dgm:cxn modelId="{3CC22247-D90C-4893-AFCE-1B3F19B6B77C}" type="presParOf" srcId="{05E01BCB-DA7D-4446-B142-AB9065450ED1}" destId="{A1130022-997B-480A-A223-E81D762774C6}" srcOrd="6" destOrd="0" presId="urn:microsoft.com/office/officeart/2005/8/layout/default"/>
    <dgm:cxn modelId="{66B90014-AAE3-4B0B-82A1-CFB1F83F1DDB}" type="presParOf" srcId="{05E01BCB-DA7D-4446-B142-AB9065450ED1}" destId="{97FD6746-C53B-4C55-9FAF-85503BF4C786}" srcOrd="7" destOrd="0" presId="urn:microsoft.com/office/officeart/2005/8/layout/default"/>
    <dgm:cxn modelId="{13ED658F-4170-4087-B62D-5688619BF3D1}" type="presParOf" srcId="{05E01BCB-DA7D-4446-B142-AB9065450ED1}" destId="{A4A20CBD-1F50-437E-A508-1A11AD7726E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DC30A-DFA3-43CD-A65C-75B08109F25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6F204D9-A0D0-4782-BEE4-A57AF515E28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Приказ Министерства образования Саратовской области  от 14.08.2018г № 1625 о создании региональной площадки сетевого взаимодействия Саратовской области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206102-CCF9-419B-87BF-36371AD1C6FA}" type="parTrans" cxnId="{C1D9D6CB-3D3E-4E03-9C96-88D19C9DA787}">
      <dgm:prSet/>
      <dgm:spPr/>
      <dgm:t>
        <a:bodyPr/>
        <a:lstStyle/>
        <a:p>
          <a:endParaRPr lang="ru-RU"/>
        </a:p>
      </dgm:t>
    </dgm:pt>
    <dgm:pt modelId="{9DD4CE4F-829D-46FE-8696-BDDF848246E1}" type="sibTrans" cxnId="{C1D9D6CB-3D3E-4E03-9C96-88D19C9DA787}">
      <dgm:prSet/>
      <dgm:spPr/>
      <dgm:t>
        <a:bodyPr/>
        <a:lstStyle/>
        <a:p>
          <a:endParaRPr lang="ru-RU"/>
        </a:p>
      </dgm:t>
    </dgm:pt>
    <dgm:pt modelId="{580929D9-0205-474F-B938-82B0FC5B621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Приказ Министерства образования Саратовской области  от 27.08.2018г № 1729 о создании Координационного совета РПСВ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76C158-DE9D-44D4-9CE3-2DE21E4E8B93}" type="parTrans" cxnId="{17B2D610-0E99-4AB9-AA25-3E3B0B194365}">
      <dgm:prSet/>
      <dgm:spPr/>
      <dgm:t>
        <a:bodyPr/>
        <a:lstStyle/>
        <a:p>
          <a:endParaRPr lang="ru-RU"/>
        </a:p>
      </dgm:t>
    </dgm:pt>
    <dgm:pt modelId="{6E1E6182-05C0-44E4-BADD-268FE58AB837}" type="sibTrans" cxnId="{17B2D610-0E99-4AB9-AA25-3E3B0B194365}">
      <dgm:prSet/>
      <dgm:spPr/>
      <dgm:t>
        <a:bodyPr/>
        <a:lstStyle/>
        <a:p>
          <a:endParaRPr lang="ru-RU"/>
        </a:p>
      </dgm:t>
    </dgm:pt>
    <dgm:pt modelId="{A5F612BE-3B71-4406-A63A-813853A1A7A6}" type="pres">
      <dgm:prSet presAssocID="{9DCDC30A-DFA3-43CD-A65C-75B08109F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9554F-BD2D-4FA7-8C39-BE9C80CB07C1}" type="pres">
      <dgm:prSet presAssocID="{C6F204D9-A0D0-4782-BEE4-A57AF515E287}" presName="parentText" presStyleLbl="node1" presStyleIdx="0" presStyleCnt="2" custLinFactNeighborX="-1549" custLinFactNeighborY="-74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1A280-5DF5-414E-AB51-601CB4E61022}" type="pres">
      <dgm:prSet presAssocID="{9DD4CE4F-829D-46FE-8696-BDDF848246E1}" presName="spacer" presStyleCnt="0"/>
      <dgm:spPr/>
    </dgm:pt>
    <dgm:pt modelId="{D494A138-3270-42A1-A6F7-75D30F8954B1}" type="pres">
      <dgm:prSet presAssocID="{580929D9-0205-474F-B938-82B0FC5B62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543013-83B2-4D03-B125-1277C81D83B5}" type="presOf" srcId="{9DCDC30A-DFA3-43CD-A65C-75B08109F254}" destId="{A5F612BE-3B71-4406-A63A-813853A1A7A6}" srcOrd="0" destOrd="0" presId="urn:microsoft.com/office/officeart/2005/8/layout/vList2"/>
    <dgm:cxn modelId="{C1D9D6CB-3D3E-4E03-9C96-88D19C9DA787}" srcId="{9DCDC30A-DFA3-43CD-A65C-75B08109F254}" destId="{C6F204D9-A0D0-4782-BEE4-A57AF515E287}" srcOrd="0" destOrd="0" parTransId="{E7206102-CCF9-419B-87BF-36371AD1C6FA}" sibTransId="{9DD4CE4F-829D-46FE-8696-BDDF848246E1}"/>
    <dgm:cxn modelId="{17B2D610-0E99-4AB9-AA25-3E3B0B194365}" srcId="{9DCDC30A-DFA3-43CD-A65C-75B08109F254}" destId="{580929D9-0205-474F-B938-82B0FC5B6216}" srcOrd="1" destOrd="0" parTransId="{3A76C158-DE9D-44D4-9CE3-2DE21E4E8B93}" sibTransId="{6E1E6182-05C0-44E4-BADD-268FE58AB837}"/>
    <dgm:cxn modelId="{6A169A52-0918-49DC-B512-7E782AE0A4D5}" type="presOf" srcId="{580929D9-0205-474F-B938-82B0FC5B6216}" destId="{D494A138-3270-42A1-A6F7-75D30F8954B1}" srcOrd="0" destOrd="0" presId="urn:microsoft.com/office/officeart/2005/8/layout/vList2"/>
    <dgm:cxn modelId="{37490F6D-131B-4557-92AC-8D8B87E7A6BA}" type="presOf" srcId="{C6F204D9-A0D0-4782-BEE4-A57AF515E287}" destId="{8379554F-BD2D-4FA7-8C39-BE9C80CB07C1}" srcOrd="0" destOrd="0" presId="urn:microsoft.com/office/officeart/2005/8/layout/vList2"/>
    <dgm:cxn modelId="{B3604B99-E563-49D1-A936-9D81486F08EC}" type="presParOf" srcId="{A5F612BE-3B71-4406-A63A-813853A1A7A6}" destId="{8379554F-BD2D-4FA7-8C39-BE9C80CB07C1}" srcOrd="0" destOrd="0" presId="urn:microsoft.com/office/officeart/2005/8/layout/vList2"/>
    <dgm:cxn modelId="{9B29F37E-ADD5-4407-9B0F-4C0B39F5C686}" type="presParOf" srcId="{A5F612BE-3B71-4406-A63A-813853A1A7A6}" destId="{6461A280-5DF5-414E-AB51-601CB4E61022}" srcOrd="1" destOrd="0" presId="urn:microsoft.com/office/officeart/2005/8/layout/vList2"/>
    <dgm:cxn modelId="{5ADDEAA5-9884-428F-BCBC-5107FB6FE6AF}" type="presParOf" srcId="{A5F612BE-3B71-4406-A63A-813853A1A7A6}" destId="{D494A138-3270-42A1-A6F7-75D30F8954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8B0BA-5DF6-475F-899B-FF044974F451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A12EC3D7-9E62-44A2-A1A6-3B0536F2F1DC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Группа мероприятий 1.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«Формирование и нормативное обеспечение функционирования в Саратовской области инновационной сети профессиональных образовательных организаций в целях отработки и распространения лучших практик подготовки из перечня профессий ТОП-50»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C0294E-F7DB-4B35-9FFC-0B3D4E9E327C}" type="parTrans" cxnId="{76EB40FD-3E78-4E93-B2AF-E97A5342EC2B}">
      <dgm:prSet/>
      <dgm:spPr/>
      <dgm:t>
        <a:bodyPr/>
        <a:lstStyle/>
        <a:p>
          <a:endParaRPr lang="ru-RU"/>
        </a:p>
      </dgm:t>
    </dgm:pt>
    <dgm:pt modelId="{FD80F1AB-D1AE-4A52-BEA2-A53890356EAB}" type="sibTrans" cxnId="{76EB40FD-3E78-4E93-B2AF-E97A5342EC2B}">
      <dgm:prSet/>
      <dgm:spPr/>
      <dgm:t>
        <a:bodyPr/>
        <a:lstStyle/>
        <a:p>
          <a:endParaRPr lang="ru-RU"/>
        </a:p>
      </dgm:t>
    </dgm:pt>
    <dgm:pt modelId="{882C1DC7-3D31-4C2B-B1EE-0DED04A6693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Группа мероприятий 2.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оснащения региональной площадки сетевого взаимодействия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1865C0-7FE0-4896-AF2A-1FCEF289A74A}" type="parTrans" cxnId="{6AC46061-A8C3-48AB-A273-7DE56C4CC8E0}">
      <dgm:prSet/>
      <dgm:spPr/>
      <dgm:t>
        <a:bodyPr/>
        <a:lstStyle/>
        <a:p>
          <a:endParaRPr lang="ru-RU"/>
        </a:p>
      </dgm:t>
    </dgm:pt>
    <dgm:pt modelId="{8F94F62F-1A9D-4EC3-B59F-AA4404DABA1E}" type="sibTrans" cxnId="{6AC46061-A8C3-48AB-A273-7DE56C4CC8E0}">
      <dgm:prSet/>
      <dgm:spPr/>
      <dgm:t>
        <a:bodyPr/>
        <a:lstStyle/>
        <a:p>
          <a:endParaRPr lang="ru-RU"/>
        </a:p>
      </dgm:t>
    </dgm:pt>
    <dgm:pt modelId="{61206DE7-D226-478A-A41A-89D2B1BC04EC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Группа мероприятий 3.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Трансляция лучших практик и технологий в целях обеспечения в субъекте Российской Федерации подготовки кадров по ТОП-50 на основе сетевого взаимодействия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89AB74-83E6-4D70-850A-E212BDF8C7F0}" type="parTrans" cxnId="{EE7D0BF3-4E88-4662-BFB0-44B7667259A7}">
      <dgm:prSet/>
      <dgm:spPr/>
      <dgm:t>
        <a:bodyPr/>
        <a:lstStyle/>
        <a:p>
          <a:endParaRPr lang="ru-RU"/>
        </a:p>
      </dgm:t>
    </dgm:pt>
    <dgm:pt modelId="{BAF4E01A-581A-4208-B54D-D542DD79F8F7}" type="sibTrans" cxnId="{EE7D0BF3-4E88-4662-BFB0-44B7667259A7}">
      <dgm:prSet/>
      <dgm:spPr/>
      <dgm:t>
        <a:bodyPr/>
        <a:lstStyle/>
        <a:p>
          <a:endParaRPr lang="ru-RU"/>
        </a:p>
      </dgm:t>
    </dgm:pt>
    <dgm:pt modelId="{21E51D07-74DE-460C-A180-B30171B0766E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Группа мероприятий 4.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Распространение нового инструмента оценки качества подготовки кадров – демонстрационного экзамена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0059B2-0C71-4521-B80F-18ABE5EFE349}" type="parTrans" cxnId="{5214BD95-DADF-4439-B593-C0AFD7B20D9E}">
      <dgm:prSet/>
      <dgm:spPr/>
      <dgm:t>
        <a:bodyPr/>
        <a:lstStyle/>
        <a:p>
          <a:endParaRPr lang="ru-RU"/>
        </a:p>
      </dgm:t>
    </dgm:pt>
    <dgm:pt modelId="{F6728BEC-0515-485B-BD4F-2EF2381BFB25}" type="sibTrans" cxnId="{5214BD95-DADF-4439-B593-C0AFD7B20D9E}">
      <dgm:prSet/>
      <dgm:spPr/>
      <dgm:t>
        <a:bodyPr/>
        <a:lstStyle/>
        <a:p>
          <a:endParaRPr lang="ru-RU"/>
        </a:p>
      </dgm:t>
    </dgm:pt>
    <dgm:pt modelId="{1CF3BB68-ABF4-49B3-9696-D2FFC0E66C81}" type="pres">
      <dgm:prSet presAssocID="{5D68B0BA-5DF6-475F-899B-FF044974F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A0EC3-E98F-4D5C-BAB3-DA5A543E7EBF}" type="pres">
      <dgm:prSet presAssocID="{21E51D07-74DE-460C-A180-B30171B0766E}" presName="boxAndChildren" presStyleCnt="0"/>
      <dgm:spPr/>
    </dgm:pt>
    <dgm:pt modelId="{8F0260DE-633A-434B-9AEA-15B1D9801777}" type="pres">
      <dgm:prSet presAssocID="{21E51D07-74DE-460C-A180-B30171B0766E}" presName="parentTextBox" presStyleLbl="node1" presStyleIdx="0" presStyleCnt="4"/>
      <dgm:spPr/>
      <dgm:t>
        <a:bodyPr/>
        <a:lstStyle/>
        <a:p>
          <a:endParaRPr lang="ru-RU"/>
        </a:p>
      </dgm:t>
    </dgm:pt>
    <dgm:pt modelId="{526F1317-05C1-4D21-93AF-6679451F653F}" type="pres">
      <dgm:prSet presAssocID="{BAF4E01A-581A-4208-B54D-D542DD79F8F7}" presName="sp" presStyleCnt="0"/>
      <dgm:spPr/>
    </dgm:pt>
    <dgm:pt modelId="{58A6FF79-7092-4623-9F98-1427F6D8BF4C}" type="pres">
      <dgm:prSet presAssocID="{61206DE7-D226-478A-A41A-89D2B1BC04EC}" presName="arrowAndChildren" presStyleCnt="0"/>
      <dgm:spPr/>
    </dgm:pt>
    <dgm:pt modelId="{57217F9C-1D6B-4A49-AD53-8786CEEF5CAC}" type="pres">
      <dgm:prSet presAssocID="{61206DE7-D226-478A-A41A-89D2B1BC04E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D7BF36F-F5DE-4890-871B-783D2A96104E}" type="pres">
      <dgm:prSet presAssocID="{8F94F62F-1A9D-4EC3-B59F-AA4404DABA1E}" presName="sp" presStyleCnt="0"/>
      <dgm:spPr/>
    </dgm:pt>
    <dgm:pt modelId="{3BAF863B-F9E4-4C94-B839-1B547D6A591D}" type="pres">
      <dgm:prSet presAssocID="{882C1DC7-3D31-4C2B-B1EE-0DED04A66934}" presName="arrowAndChildren" presStyleCnt="0"/>
      <dgm:spPr/>
    </dgm:pt>
    <dgm:pt modelId="{A94F5F0E-EC46-4D57-A2C2-BAC76D6BCE66}" type="pres">
      <dgm:prSet presAssocID="{882C1DC7-3D31-4C2B-B1EE-0DED04A6693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3B8761E-8F1F-417E-80E9-8AC89C0C222F}" type="pres">
      <dgm:prSet presAssocID="{FD80F1AB-D1AE-4A52-BEA2-A53890356EAB}" presName="sp" presStyleCnt="0"/>
      <dgm:spPr/>
    </dgm:pt>
    <dgm:pt modelId="{43358E37-964F-443D-8357-6BF3F7D7E5A9}" type="pres">
      <dgm:prSet presAssocID="{A12EC3D7-9E62-44A2-A1A6-3B0536F2F1DC}" presName="arrowAndChildren" presStyleCnt="0"/>
      <dgm:spPr/>
    </dgm:pt>
    <dgm:pt modelId="{88E945FC-9FD3-45AD-A801-F2D5CF1F0278}" type="pres">
      <dgm:prSet presAssocID="{A12EC3D7-9E62-44A2-A1A6-3B0536F2F1DC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15C4D25-177E-4140-ACBB-18B81CBB4BA4}" type="presOf" srcId="{882C1DC7-3D31-4C2B-B1EE-0DED04A66934}" destId="{A94F5F0E-EC46-4D57-A2C2-BAC76D6BCE66}" srcOrd="0" destOrd="0" presId="urn:microsoft.com/office/officeart/2005/8/layout/process4"/>
    <dgm:cxn modelId="{5214BD95-DADF-4439-B593-C0AFD7B20D9E}" srcId="{5D68B0BA-5DF6-475F-899B-FF044974F451}" destId="{21E51D07-74DE-460C-A180-B30171B0766E}" srcOrd="3" destOrd="0" parTransId="{5A0059B2-0C71-4521-B80F-18ABE5EFE349}" sibTransId="{F6728BEC-0515-485B-BD4F-2EF2381BFB25}"/>
    <dgm:cxn modelId="{95F615C0-C32A-4210-B9B7-B4E1BF6E2FEE}" type="presOf" srcId="{A12EC3D7-9E62-44A2-A1A6-3B0536F2F1DC}" destId="{88E945FC-9FD3-45AD-A801-F2D5CF1F0278}" srcOrd="0" destOrd="0" presId="urn:microsoft.com/office/officeart/2005/8/layout/process4"/>
    <dgm:cxn modelId="{EE7D0BF3-4E88-4662-BFB0-44B7667259A7}" srcId="{5D68B0BA-5DF6-475F-899B-FF044974F451}" destId="{61206DE7-D226-478A-A41A-89D2B1BC04EC}" srcOrd="2" destOrd="0" parTransId="{1289AB74-83E6-4D70-850A-E212BDF8C7F0}" sibTransId="{BAF4E01A-581A-4208-B54D-D542DD79F8F7}"/>
    <dgm:cxn modelId="{DB22586B-E1BA-48E2-A429-73156F69B473}" type="presOf" srcId="{61206DE7-D226-478A-A41A-89D2B1BC04EC}" destId="{57217F9C-1D6B-4A49-AD53-8786CEEF5CAC}" srcOrd="0" destOrd="0" presId="urn:microsoft.com/office/officeart/2005/8/layout/process4"/>
    <dgm:cxn modelId="{F76F03F9-4D6C-4450-AE85-3CA5BE719A7C}" type="presOf" srcId="{21E51D07-74DE-460C-A180-B30171B0766E}" destId="{8F0260DE-633A-434B-9AEA-15B1D9801777}" srcOrd="0" destOrd="0" presId="urn:microsoft.com/office/officeart/2005/8/layout/process4"/>
    <dgm:cxn modelId="{76EB40FD-3E78-4E93-B2AF-E97A5342EC2B}" srcId="{5D68B0BA-5DF6-475F-899B-FF044974F451}" destId="{A12EC3D7-9E62-44A2-A1A6-3B0536F2F1DC}" srcOrd="0" destOrd="0" parTransId="{26C0294E-F7DB-4B35-9FFC-0B3D4E9E327C}" sibTransId="{FD80F1AB-D1AE-4A52-BEA2-A53890356EAB}"/>
    <dgm:cxn modelId="{6AC46061-A8C3-48AB-A273-7DE56C4CC8E0}" srcId="{5D68B0BA-5DF6-475F-899B-FF044974F451}" destId="{882C1DC7-3D31-4C2B-B1EE-0DED04A66934}" srcOrd="1" destOrd="0" parTransId="{D11865C0-7FE0-4896-AF2A-1FCEF289A74A}" sibTransId="{8F94F62F-1A9D-4EC3-B59F-AA4404DABA1E}"/>
    <dgm:cxn modelId="{B3ECE062-482A-4264-90CF-B2152E90E89E}" type="presOf" srcId="{5D68B0BA-5DF6-475F-899B-FF044974F451}" destId="{1CF3BB68-ABF4-49B3-9696-D2FFC0E66C81}" srcOrd="0" destOrd="0" presId="urn:microsoft.com/office/officeart/2005/8/layout/process4"/>
    <dgm:cxn modelId="{1F47A7F8-A906-48AA-9ED1-7A06E63EBB2F}" type="presParOf" srcId="{1CF3BB68-ABF4-49B3-9696-D2FFC0E66C81}" destId="{D5DA0EC3-E98F-4D5C-BAB3-DA5A543E7EBF}" srcOrd="0" destOrd="0" presId="urn:microsoft.com/office/officeart/2005/8/layout/process4"/>
    <dgm:cxn modelId="{8935A550-8428-425B-A333-DA8033B68441}" type="presParOf" srcId="{D5DA0EC3-E98F-4D5C-BAB3-DA5A543E7EBF}" destId="{8F0260DE-633A-434B-9AEA-15B1D9801777}" srcOrd="0" destOrd="0" presId="urn:microsoft.com/office/officeart/2005/8/layout/process4"/>
    <dgm:cxn modelId="{17F5C81C-B776-4C46-A821-7FF6C0B0C428}" type="presParOf" srcId="{1CF3BB68-ABF4-49B3-9696-D2FFC0E66C81}" destId="{526F1317-05C1-4D21-93AF-6679451F653F}" srcOrd="1" destOrd="0" presId="urn:microsoft.com/office/officeart/2005/8/layout/process4"/>
    <dgm:cxn modelId="{87F571C6-3B6A-4FA3-AF6B-0FB1A72758EF}" type="presParOf" srcId="{1CF3BB68-ABF4-49B3-9696-D2FFC0E66C81}" destId="{58A6FF79-7092-4623-9F98-1427F6D8BF4C}" srcOrd="2" destOrd="0" presId="urn:microsoft.com/office/officeart/2005/8/layout/process4"/>
    <dgm:cxn modelId="{D8352088-B4EB-4BDC-93F5-FE9ADCC99116}" type="presParOf" srcId="{58A6FF79-7092-4623-9F98-1427F6D8BF4C}" destId="{57217F9C-1D6B-4A49-AD53-8786CEEF5CAC}" srcOrd="0" destOrd="0" presId="urn:microsoft.com/office/officeart/2005/8/layout/process4"/>
    <dgm:cxn modelId="{8EE64B2B-6893-4731-9251-EAB165418D51}" type="presParOf" srcId="{1CF3BB68-ABF4-49B3-9696-D2FFC0E66C81}" destId="{CD7BF36F-F5DE-4890-871B-783D2A96104E}" srcOrd="3" destOrd="0" presId="urn:microsoft.com/office/officeart/2005/8/layout/process4"/>
    <dgm:cxn modelId="{03A79385-85C1-4BFF-B17E-2931F24FB45D}" type="presParOf" srcId="{1CF3BB68-ABF4-49B3-9696-D2FFC0E66C81}" destId="{3BAF863B-F9E4-4C94-B839-1B547D6A591D}" srcOrd="4" destOrd="0" presId="urn:microsoft.com/office/officeart/2005/8/layout/process4"/>
    <dgm:cxn modelId="{1B11A32D-0EBD-4AAF-964E-BF7EEAD17307}" type="presParOf" srcId="{3BAF863B-F9E4-4C94-B839-1B547D6A591D}" destId="{A94F5F0E-EC46-4D57-A2C2-BAC76D6BCE66}" srcOrd="0" destOrd="0" presId="urn:microsoft.com/office/officeart/2005/8/layout/process4"/>
    <dgm:cxn modelId="{5FCCC979-F709-40B4-9A92-3DE65754E02D}" type="presParOf" srcId="{1CF3BB68-ABF4-49B3-9696-D2FFC0E66C81}" destId="{63B8761E-8F1F-417E-80E9-8AC89C0C222F}" srcOrd="5" destOrd="0" presId="urn:microsoft.com/office/officeart/2005/8/layout/process4"/>
    <dgm:cxn modelId="{F0DF3B0F-E419-44EF-AF5B-C7BB9C201CF6}" type="presParOf" srcId="{1CF3BB68-ABF4-49B3-9696-D2FFC0E66C81}" destId="{43358E37-964F-443D-8357-6BF3F7D7E5A9}" srcOrd="6" destOrd="0" presId="urn:microsoft.com/office/officeart/2005/8/layout/process4"/>
    <dgm:cxn modelId="{61B4747B-C6AF-4D41-B741-19B1F56A2F80}" type="presParOf" srcId="{43358E37-964F-443D-8357-6BF3F7D7E5A9}" destId="{88E945FC-9FD3-45AD-A801-F2D5CF1F02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8B0BA-5DF6-475F-899B-FF044974F45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12EC3D7-9E62-44A2-A1A6-3B0536F2F1DC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Организация работы РПСВ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C0294E-F7DB-4B35-9FFC-0B3D4E9E327C}" type="parTrans" cxnId="{76EB40FD-3E78-4E93-B2AF-E97A5342EC2B}">
      <dgm:prSet/>
      <dgm:spPr/>
      <dgm:t>
        <a:bodyPr/>
        <a:lstStyle/>
        <a:p>
          <a:endParaRPr lang="ru-RU"/>
        </a:p>
      </dgm:t>
    </dgm:pt>
    <dgm:pt modelId="{FD80F1AB-D1AE-4A52-BEA2-A53890356EAB}" type="sibTrans" cxnId="{76EB40FD-3E78-4E93-B2AF-E97A5342EC2B}">
      <dgm:prSet/>
      <dgm:spPr/>
      <dgm:t>
        <a:bodyPr/>
        <a:lstStyle/>
        <a:p>
          <a:endParaRPr lang="ru-RU"/>
        </a:p>
      </dgm:t>
    </dgm:pt>
    <dgm:pt modelId="{1B507D0C-05CB-480E-AB76-4840B055906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регламентов использования материально-технической базы сетевой площадки для организации практического обучения при изучении профессиональных модулей по профессиям и специальностям и  организации тренировок участников чемпионатов профессионального мастерства по методике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2FBD394-7377-4D30-B235-4D29E953BB4D}" type="parTrans" cxnId="{53A45CDC-2816-4BE0-B2A0-5A30D26FD1DE}">
      <dgm:prSet/>
      <dgm:spPr/>
      <dgm:t>
        <a:bodyPr/>
        <a:lstStyle/>
        <a:p>
          <a:endParaRPr lang="ru-RU"/>
        </a:p>
      </dgm:t>
    </dgm:pt>
    <dgm:pt modelId="{710AE55C-9657-4D3E-B948-044F2FAE7D54}" type="sibTrans" cxnId="{53A45CDC-2816-4BE0-B2A0-5A30D26FD1DE}">
      <dgm:prSet/>
      <dgm:spPr/>
      <dgm:t>
        <a:bodyPr/>
        <a:lstStyle/>
        <a:p>
          <a:endParaRPr lang="ru-RU"/>
        </a:p>
      </dgm:t>
    </dgm:pt>
    <dgm:pt modelId="{8F400074-6043-4CF2-9709-448FD4B9A9E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Определение целевых показателей и системы отчетности Программы. Создание системы мониторинга качества подготовки кадров по наиболее востребованным и перспективным специальностям/профессиям среднего профессионального образования, необходимым для инновационного развития важнейших отраслей экономики Саратовской области, входящим в Программу.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486791A-A1FF-4F88-A7CF-ECA769AA3748}" type="parTrans" cxnId="{04A443FB-3C51-4B83-874C-AD25F5C06BDE}">
      <dgm:prSet/>
      <dgm:spPr/>
      <dgm:t>
        <a:bodyPr/>
        <a:lstStyle/>
        <a:p>
          <a:endParaRPr lang="ru-RU"/>
        </a:p>
      </dgm:t>
    </dgm:pt>
    <dgm:pt modelId="{279F6B83-6052-4D51-9E28-2EE41066EFF4}" type="sibTrans" cxnId="{04A443FB-3C51-4B83-874C-AD25F5C06BDE}">
      <dgm:prSet/>
      <dgm:spPr/>
      <dgm:t>
        <a:bodyPr/>
        <a:lstStyle/>
        <a:p>
          <a:endParaRPr lang="ru-RU"/>
        </a:p>
      </dgm:t>
    </dgm:pt>
    <dgm:pt modelId="{74AD983B-910B-49A8-858D-BE730412F841}" type="pres">
      <dgm:prSet presAssocID="{5D68B0BA-5DF6-475F-899B-FF044974F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30117-ACBA-41B9-A865-3F9A500EFB0C}" type="pres">
      <dgm:prSet presAssocID="{A12EC3D7-9E62-44A2-A1A6-3B0536F2F1DC}" presName="parentText" presStyleLbl="node1" presStyleIdx="0" presStyleCnt="3" custScaleY="53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4D3A5-50CA-433C-A1C3-6E4E9189EB79}" type="pres">
      <dgm:prSet presAssocID="{FD80F1AB-D1AE-4A52-BEA2-A53890356EAB}" presName="spacer" presStyleCnt="0"/>
      <dgm:spPr/>
    </dgm:pt>
    <dgm:pt modelId="{E075E2C9-968B-4CC7-A6D6-094586376B35}" type="pres">
      <dgm:prSet presAssocID="{1B507D0C-05CB-480E-AB76-4840B05590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E0D11-0FF2-4EC8-BDD6-26C3C7B93BE4}" type="pres">
      <dgm:prSet presAssocID="{710AE55C-9657-4D3E-B948-044F2FAE7D54}" presName="spacer" presStyleCnt="0"/>
      <dgm:spPr/>
    </dgm:pt>
    <dgm:pt modelId="{92ACAB02-9CF8-4673-A9F7-1CF9051A0277}" type="pres">
      <dgm:prSet presAssocID="{8F400074-6043-4CF2-9709-448FD4B9A9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4BE36-3CBB-49C7-9307-E4D374EBAF36}" type="presOf" srcId="{1B507D0C-05CB-480E-AB76-4840B055906D}" destId="{E075E2C9-968B-4CC7-A6D6-094586376B35}" srcOrd="0" destOrd="0" presId="urn:microsoft.com/office/officeart/2005/8/layout/vList2"/>
    <dgm:cxn modelId="{53A45CDC-2816-4BE0-B2A0-5A30D26FD1DE}" srcId="{5D68B0BA-5DF6-475F-899B-FF044974F451}" destId="{1B507D0C-05CB-480E-AB76-4840B055906D}" srcOrd="1" destOrd="0" parTransId="{D2FBD394-7377-4D30-B235-4D29E953BB4D}" sibTransId="{710AE55C-9657-4D3E-B948-044F2FAE7D54}"/>
    <dgm:cxn modelId="{A5FC0929-1F17-45E3-AA62-BC0FE037D218}" type="presOf" srcId="{5D68B0BA-5DF6-475F-899B-FF044974F451}" destId="{74AD983B-910B-49A8-858D-BE730412F841}" srcOrd="0" destOrd="0" presId="urn:microsoft.com/office/officeart/2005/8/layout/vList2"/>
    <dgm:cxn modelId="{339C647C-FDB0-41C3-A6A8-A1FE130ECBE0}" type="presOf" srcId="{8F400074-6043-4CF2-9709-448FD4B9A9E3}" destId="{92ACAB02-9CF8-4673-A9F7-1CF9051A0277}" srcOrd="0" destOrd="0" presId="urn:microsoft.com/office/officeart/2005/8/layout/vList2"/>
    <dgm:cxn modelId="{04A443FB-3C51-4B83-874C-AD25F5C06BDE}" srcId="{5D68B0BA-5DF6-475F-899B-FF044974F451}" destId="{8F400074-6043-4CF2-9709-448FD4B9A9E3}" srcOrd="2" destOrd="0" parTransId="{D486791A-A1FF-4F88-A7CF-ECA769AA3748}" sibTransId="{279F6B83-6052-4D51-9E28-2EE41066EFF4}"/>
    <dgm:cxn modelId="{7CAD2E96-E827-44F0-BD5F-142A2C8F1D73}" type="presOf" srcId="{A12EC3D7-9E62-44A2-A1A6-3B0536F2F1DC}" destId="{B3830117-ACBA-41B9-A865-3F9A500EFB0C}" srcOrd="0" destOrd="0" presId="urn:microsoft.com/office/officeart/2005/8/layout/vList2"/>
    <dgm:cxn modelId="{76EB40FD-3E78-4E93-B2AF-E97A5342EC2B}" srcId="{5D68B0BA-5DF6-475F-899B-FF044974F451}" destId="{A12EC3D7-9E62-44A2-A1A6-3B0536F2F1DC}" srcOrd="0" destOrd="0" parTransId="{26C0294E-F7DB-4B35-9FFC-0B3D4E9E327C}" sibTransId="{FD80F1AB-D1AE-4A52-BEA2-A53890356EAB}"/>
    <dgm:cxn modelId="{A33D7D59-279E-43B3-B2F6-B2B8E40727E0}" type="presParOf" srcId="{74AD983B-910B-49A8-858D-BE730412F841}" destId="{B3830117-ACBA-41B9-A865-3F9A500EFB0C}" srcOrd="0" destOrd="0" presId="urn:microsoft.com/office/officeart/2005/8/layout/vList2"/>
    <dgm:cxn modelId="{45BF4E47-45E9-48D4-871A-E13796533085}" type="presParOf" srcId="{74AD983B-910B-49A8-858D-BE730412F841}" destId="{4F44D3A5-50CA-433C-A1C3-6E4E9189EB79}" srcOrd="1" destOrd="0" presId="urn:microsoft.com/office/officeart/2005/8/layout/vList2"/>
    <dgm:cxn modelId="{26787860-7214-421B-8533-9D752773282C}" type="presParOf" srcId="{74AD983B-910B-49A8-858D-BE730412F841}" destId="{E075E2C9-968B-4CC7-A6D6-094586376B35}" srcOrd="2" destOrd="0" presId="urn:microsoft.com/office/officeart/2005/8/layout/vList2"/>
    <dgm:cxn modelId="{876AED1B-5FC1-4370-991F-AB6D0FD666C8}" type="presParOf" srcId="{74AD983B-910B-49A8-858D-BE730412F841}" destId="{F75E0D11-0FF2-4EC8-BDD6-26C3C7B93BE4}" srcOrd="3" destOrd="0" presId="urn:microsoft.com/office/officeart/2005/8/layout/vList2"/>
    <dgm:cxn modelId="{A5EB5D39-65AC-441E-A93B-2BABCF3608EB}" type="presParOf" srcId="{74AD983B-910B-49A8-858D-BE730412F841}" destId="{92ACAB02-9CF8-4673-A9F7-1CF9051A02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68B0BA-5DF6-475F-899B-FF044974F45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12EC3D7-9E62-44A2-A1A6-3B0536F2F1DC}">
      <dgm:prSet/>
      <dgm:spPr/>
      <dgm:t>
        <a:bodyPr/>
        <a:lstStyle/>
        <a:p>
          <a:pPr algn="just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Оснащение лабораторий, мастерских профессиональных образовательных организаций новым лабораторным и производственным оборудованием, а также лицензионными программными продуктами, инструментами, мебелью и инвентарем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для обеспечения формирования профессиональных компетенций, установленных новыми ФГОС ТОП-50 по закрепленным профессиям/специальностям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C0294E-F7DB-4B35-9FFC-0B3D4E9E327C}" type="parTrans" cxnId="{76EB40FD-3E78-4E93-B2AF-E97A5342EC2B}">
      <dgm:prSet/>
      <dgm:spPr/>
      <dgm:t>
        <a:bodyPr/>
        <a:lstStyle/>
        <a:p>
          <a:endParaRPr lang="ru-RU"/>
        </a:p>
      </dgm:t>
    </dgm:pt>
    <dgm:pt modelId="{FD80F1AB-D1AE-4A52-BEA2-A53890356EAB}" type="sibTrans" cxnId="{76EB40FD-3E78-4E93-B2AF-E97A5342EC2B}">
      <dgm:prSet/>
      <dgm:spPr/>
      <dgm:t>
        <a:bodyPr/>
        <a:lstStyle/>
        <a:p>
          <a:endParaRPr lang="ru-RU"/>
        </a:p>
      </dgm:t>
    </dgm:pt>
    <dgm:pt modelId="{882C1DC7-3D31-4C2B-B1EE-0DED04A66934}">
      <dgm:prSet/>
      <dgm:spPr/>
      <dgm:t>
        <a:bodyPr/>
        <a:lstStyle/>
        <a:p>
          <a:pPr algn="just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Закупка оборудования, соответствующего решению задач сетевого взаимодействия при помощи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Интернет-технологий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программно-аппаратных средств в целях формирования технологической платформы сетевого взаимодействия и реализации программ подготовки, повышения квалификации и переподготовки специалистов с использованием электронного обучения, ДОТ региональной сетевой площадки ГАПОУ СО «Поволжский колледж технологий и менеджмента</a:t>
          </a:r>
          <a:r>
            <a:rPr lang="ru-RU" dirty="0" smtClean="0"/>
            <a:t>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1865C0-7FE0-4896-AF2A-1FCEF289A74A}" type="parTrans" cxnId="{6AC46061-A8C3-48AB-A273-7DE56C4CC8E0}">
      <dgm:prSet/>
      <dgm:spPr/>
      <dgm:t>
        <a:bodyPr/>
        <a:lstStyle/>
        <a:p>
          <a:endParaRPr lang="ru-RU"/>
        </a:p>
      </dgm:t>
    </dgm:pt>
    <dgm:pt modelId="{8F94F62F-1A9D-4EC3-B59F-AA4404DABA1E}" type="sibTrans" cxnId="{6AC46061-A8C3-48AB-A273-7DE56C4CC8E0}">
      <dgm:prSet/>
      <dgm:spPr/>
      <dgm:t>
        <a:bodyPr/>
        <a:lstStyle/>
        <a:p>
          <a:endParaRPr lang="ru-RU"/>
        </a:p>
      </dgm:t>
    </dgm:pt>
    <dgm:pt modelId="{FA877699-3293-45E3-9EFE-3B216661DD50}" type="pres">
      <dgm:prSet presAssocID="{5D68B0BA-5DF6-475F-899B-FF044974F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C6D95-0772-4DF9-8EFA-6ED01C624C8D}" type="pres">
      <dgm:prSet presAssocID="{A12EC3D7-9E62-44A2-A1A6-3B0536F2F1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90740-08BC-459A-9A4F-C1FED99676BD}" type="pres">
      <dgm:prSet presAssocID="{FD80F1AB-D1AE-4A52-BEA2-A53890356EAB}" presName="spacer" presStyleCnt="0"/>
      <dgm:spPr/>
    </dgm:pt>
    <dgm:pt modelId="{6EE19334-D426-4CE5-9EEE-8176063C642E}" type="pres">
      <dgm:prSet presAssocID="{882C1DC7-3D31-4C2B-B1EE-0DED04A669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B81DD-AE59-48B5-AE25-A5F9B1A1763E}" type="presOf" srcId="{882C1DC7-3D31-4C2B-B1EE-0DED04A66934}" destId="{6EE19334-D426-4CE5-9EEE-8176063C642E}" srcOrd="0" destOrd="0" presId="urn:microsoft.com/office/officeart/2005/8/layout/vList2"/>
    <dgm:cxn modelId="{A5C77D1B-F59D-467B-9BB6-F425C79C8CC6}" type="presOf" srcId="{A12EC3D7-9E62-44A2-A1A6-3B0536F2F1DC}" destId="{311C6D95-0772-4DF9-8EFA-6ED01C624C8D}" srcOrd="0" destOrd="0" presId="urn:microsoft.com/office/officeart/2005/8/layout/vList2"/>
    <dgm:cxn modelId="{549A7494-D089-4F9C-A848-BCF8C2EE6CE8}" type="presOf" srcId="{5D68B0BA-5DF6-475F-899B-FF044974F451}" destId="{FA877699-3293-45E3-9EFE-3B216661DD50}" srcOrd="0" destOrd="0" presId="urn:microsoft.com/office/officeart/2005/8/layout/vList2"/>
    <dgm:cxn modelId="{76EB40FD-3E78-4E93-B2AF-E97A5342EC2B}" srcId="{5D68B0BA-5DF6-475F-899B-FF044974F451}" destId="{A12EC3D7-9E62-44A2-A1A6-3B0536F2F1DC}" srcOrd="0" destOrd="0" parTransId="{26C0294E-F7DB-4B35-9FFC-0B3D4E9E327C}" sibTransId="{FD80F1AB-D1AE-4A52-BEA2-A53890356EAB}"/>
    <dgm:cxn modelId="{6AC46061-A8C3-48AB-A273-7DE56C4CC8E0}" srcId="{5D68B0BA-5DF6-475F-899B-FF044974F451}" destId="{882C1DC7-3D31-4C2B-B1EE-0DED04A66934}" srcOrd="1" destOrd="0" parTransId="{D11865C0-7FE0-4896-AF2A-1FCEF289A74A}" sibTransId="{8F94F62F-1A9D-4EC3-B59F-AA4404DABA1E}"/>
    <dgm:cxn modelId="{426499EF-B338-4E46-9CC6-0572D29FD55B}" type="presParOf" srcId="{FA877699-3293-45E3-9EFE-3B216661DD50}" destId="{311C6D95-0772-4DF9-8EFA-6ED01C624C8D}" srcOrd="0" destOrd="0" presId="urn:microsoft.com/office/officeart/2005/8/layout/vList2"/>
    <dgm:cxn modelId="{43246570-C88C-4FC2-9E4E-09C9C9967EDF}" type="presParOf" srcId="{FA877699-3293-45E3-9EFE-3B216661DD50}" destId="{47790740-08BC-459A-9A4F-C1FED99676BD}" srcOrd="1" destOrd="0" presId="urn:microsoft.com/office/officeart/2005/8/layout/vList2"/>
    <dgm:cxn modelId="{D0B6FB24-021A-473F-AEE6-F7E065277FBA}" type="presParOf" srcId="{FA877699-3293-45E3-9EFE-3B216661DD50}" destId="{6EE19334-D426-4CE5-9EEE-8176063C64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68B0BA-5DF6-475F-899B-FF044974F451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E51D07-74DE-460C-A180-B30171B0766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новых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образовательных программ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модулей, методик и технологий, в том числе электронного обучения, ДОТ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A0059B2-0C71-4521-B80F-18ABE5EFE349}" type="parTrans" cxnId="{5214BD95-DADF-4439-B593-C0AFD7B20D9E}">
      <dgm:prSet/>
      <dgm:spPr/>
      <dgm:t>
        <a:bodyPr/>
        <a:lstStyle/>
        <a:p>
          <a:endParaRPr lang="ru-RU"/>
        </a:p>
      </dgm:t>
    </dgm:pt>
    <dgm:pt modelId="{F6728BEC-0515-485B-BD4F-2EF2381BFB25}" type="sibTrans" cxnId="{5214BD95-DADF-4439-B593-C0AFD7B20D9E}">
      <dgm:prSet/>
      <dgm:spPr/>
      <dgm:t>
        <a:bodyPr/>
        <a:lstStyle/>
        <a:p>
          <a:endParaRPr lang="ru-RU"/>
        </a:p>
      </dgm:t>
    </dgm:pt>
    <dgm:pt modelId="{9FFE5AAE-AA92-4E9D-BCA0-0DCA83F17063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депозитариев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учебно-методических	материалов, диагностических средств  для оценки качества подготовки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22016F4-6C36-4E8D-BF6A-01209367777F}" type="parTrans" cxnId="{656DBA30-14EB-4D61-B7BB-AF1A41FEF42F}">
      <dgm:prSet/>
      <dgm:spPr/>
      <dgm:t>
        <a:bodyPr/>
        <a:lstStyle/>
        <a:p>
          <a:endParaRPr lang="ru-RU"/>
        </a:p>
      </dgm:t>
    </dgm:pt>
    <dgm:pt modelId="{5F4A3881-C534-4D9A-B375-CCE1E5D1582C}" type="sibTrans" cxnId="{656DBA30-14EB-4D61-B7BB-AF1A41FEF42F}">
      <dgm:prSet/>
      <dgm:spPr/>
      <dgm:t>
        <a:bodyPr/>
        <a:lstStyle/>
        <a:p>
          <a:endParaRPr lang="ru-RU"/>
        </a:p>
      </dgm:t>
    </dgm:pt>
    <dgm:pt modelId="{715297C2-630F-45F6-8D0D-84707F4650E5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Организация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проведение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профессиональных олимпиад и конкурсов, в том числе по стандартам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(по отдельному графику).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726FC9-4708-4183-9D20-34E2A446C114}" type="parTrans" cxnId="{7542CF92-EC09-4F2A-ABF7-B9F4445EA5C6}">
      <dgm:prSet/>
      <dgm:spPr/>
      <dgm:t>
        <a:bodyPr/>
        <a:lstStyle/>
        <a:p>
          <a:endParaRPr lang="ru-RU"/>
        </a:p>
      </dgm:t>
    </dgm:pt>
    <dgm:pt modelId="{2C9807CC-1370-4CA0-8619-D7D7E450FEBE}" type="sibTrans" cxnId="{7542CF92-EC09-4F2A-ABF7-B9F4445EA5C6}">
      <dgm:prSet/>
      <dgm:spPr/>
      <dgm:t>
        <a:bodyPr/>
        <a:lstStyle/>
        <a:p>
          <a:endParaRPr lang="ru-RU"/>
        </a:p>
      </dgm:t>
    </dgm:pt>
    <dgm:pt modelId="{7BC27032-A2C3-48CD-8619-B2299B8CCE98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Мониторинг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оценки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деятельности учреждений, реализующих программы профессиональной подготовки и среднего профессионального образования, введение системы рейтингов профессиональных образовательных учреждений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61DCF67-3F34-4219-95D2-E10A5B6E51E9}" type="parTrans" cxnId="{FA7B94F7-32D6-4C63-A5C0-321C0C45920C}">
      <dgm:prSet/>
      <dgm:spPr/>
      <dgm:t>
        <a:bodyPr/>
        <a:lstStyle/>
        <a:p>
          <a:endParaRPr lang="ru-RU"/>
        </a:p>
      </dgm:t>
    </dgm:pt>
    <dgm:pt modelId="{6B4F0085-DC5D-4F19-A18C-D0E9A0433B04}" type="sibTrans" cxnId="{FA7B94F7-32D6-4C63-A5C0-321C0C45920C}">
      <dgm:prSet/>
      <dgm:spPr/>
      <dgm:t>
        <a:bodyPr/>
        <a:lstStyle/>
        <a:p>
          <a:endParaRPr lang="ru-RU"/>
        </a:p>
      </dgm:t>
    </dgm:pt>
    <dgm:pt modelId="{984850E7-680D-45CC-9F9A-F12640976798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Организация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повышения квалификации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 переподготовки педагогических работников и мастеров производственного обучения профессиональных образовательных учреждений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B408580-2AB7-441E-AB08-F8C375AB9C67}" type="parTrans" cxnId="{38240C95-D18F-4B9F-975F-99ABE61285EB}">
      <dgm:prSet/>
      <dgm:spPr/>
      <dgm:t>
        <a:bodyPr/>
        <a:lstStyle/>
        <a:p>
          <a:endParaRPr lang="ru-RU"/>
        </a:p>
      </dgm:t>
    </dgm:pt>
    <dgm:pt modelId="{7B2205BC-7F55-401F-95CC-DB5E7B271607}" type="sibTrans" cxnId="{38240C95-D18F-4B9F-975F-99ABE61285EB}">
      <dgm:prSet/>
      <dgm:spPr/>
      <dgm:t>
        <a:bodyPr/>
        <a:lstStyle/>
        <a:p>
          <a:endParaRPr lang="ru-RU"/>
        </a:p>
      </dgm:t>
    </dgm:pt>
    <dgm:pt modelId="{1CF3BB68-ABF4-49B3-9696-D2FFC0E66C81}" type="pres">
      <dgm:prSet presAssocID="{5D68B0BA-5DF6-475F-899B-FF044974F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0D8A2-44AA-4429-B9E2-2CAD5A701C3B}" type="pres">
      <dgm:prSet presAssocID="{984850E7-680D-45CC-9F9A-F12640976798}" presName="boxAndChildren" presStyleCnt="0"/>
      <dgm:spPr/>
    </dgm:pt>
    <dgm:pt modelId="{BC7637D1-78AE-49E3-8F09-66CF176D7780}" type="pres">
      <dgm:prSet presAssocID="{984850E7-680D-45CC-9F9A-F12640976798}" presName="parentTextBox" presStyleLbl="node1" presStyleIdx="0" presStyleCnt="5"/>
      <dgm:spPr/>
      <dgm:t>
        <a:bodyPr/>
        <a:lstStyle/>
        <a:p>
          <a:endParaRPr lang="ru-RU"/>
        </a:p>
      </dgm:t>
    </dgm:pt>
    <dgm:pt modelId="{37CAC681-F763-4279-BFB6-FF1EE440EAC7}" type="pres">
      <dgm:prSet presAssocID="{6B4F0085-DC5D-4F19-A18C-D0E9A0433B04}" presName="sp" presStyleCnt="0"/>
      <dgm:spPr/>
    </dgm:pt>
    <dgm:pt modelId="{46BBCC59-2AD0-413D-9E58-4DE534701CE6}" type="pres">
      <dgm:prSet presAssocID="{7BC27032-A2C3-48CD-8619-B2299B8CCE98}" presName="arrowAndChildren" presStyleCnt="0"/>
      <dgm:spPr/>
    </dgm:pt>
    <dgm:pt modelId="{286E7215-A80B-46FD-B6CB-E2BBF75E8514}" type="pres">
      <dgm:prSet presAssocID="{7BC27032-A2C3-48CD-8619-B2299B8CCE98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A699CBE-4F0E-4223-B845-212DFD5911E1}" type="pres">
      <dgm:prSet presAssocID="{2C9807CC-1370-4CA0-8619-D7D7E450FEBE}" presName="sp" presStyleCnt="0"/>
      <dgm:spPr/>
    </dgm:pt>
    <dgm:pt modelId="{040EF39E-CC1F-49DA-A66D-01EB90EAF214}" type="pres">
      <dgm:prSet presAssocID="{715297C2-630F-45F6-8D0D-84707F4650E5}" presName="arrowAndChildren" presStyleCnt="0"/>
      <dgm:spPr/>
    </dgm:pt>
    <dgm:pt modelId="{9F193124-D9B1-4DA8-A584-67EA792EEEBC}" type="pres">
      <dgm:prSet presAssocID="{715297C2-630F-45F6-8D0D-84707F4650E5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E6839511-A464-43D7-904E-4743DBD8B7B1}" type="pres">
      <dgm:prSet presAssocID="{5F4A3881-C534-4D9A-B375-CCE1E5D1582C}" presName="sp" presStyleCnt="0"/>
      <dgm:spPr/>
    </dgm:pt>
    <dgm:pt modelId="{FA1EBD0C-589B-4FFC-9F8B-2CB3895CF55B}" type="pres">
      <dgm:prSet presAssocID="{9FFE5AAE-AA92-4E9D-BCA0-0DCA83F17063}" presName="arrowAndChildren" presStyleCnt="0"/>
      <dgm:spPr/>
    </dgm:pt>
    <dgm:pt modelId="{F372704C-C259-46AA-8AA7-DD4CA3B6925E}" type="pres">
      <dgm:prSet presAssocID="{9FFE5AAE-AA92-4E9D-BCA0-0DCA83F1706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3D86A0D-8B7C-445F-BC12-ADB35B4286D7}" type="pres">
      <dgm:prSet presAssocID="{F6728BEC-0515-485B-BD4F-2EF2381BFB25}" presName="sp" presStyleCnt="0"/>
      <dgm:spPr/>
    </dgm:pt>
    <dgm:pt modelId="{F5B669A7-ED57-4229-9186-645830660755}" type="pres">
      <dgm:prSet presAssocID="{21E51D07-74DE-460C-A180-B30171B0766E}" presName="arrowAndChildren" presStyleCnt="0"/>
      <dgm:spPr/>
    </dgm:pt>
    <dgm:pt modelId="{270A44C0-53EA-44C2-A72D-20D146DFA715}" type="pres">
      <dgm:prSet presAssocID="{21E51D07-74DE-460C-A180-B30171B0766E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B10BCBDD-7DA5-4C1C-9C10-DEF4A3C38167}" type="presOf" srcId="{5D68B0BA-5DF6-475F-899B-FF044974F451}" destId="{1CF3BB68-ABF4-49B3-9696-D2FFC0E66C81}" srcOrd="0" destOrd="0" presId="urn:microsoft.com/office/officeart/2005/8/layout/process4"/>
    <dgm:cxn modelId="{5214BD95-DADF-4439-B593-C0AFD7B20D9E}" srcId="{5D68B0BA-5DF6-475F-899B-FF044974F451}" destId="{21E51D07-74DE-460C-A180-B30171B0766E}" srcOrd="0" destOrd="0" parTransId="{5A0059B2-0C71-4521-B80F-18ABE5EFE349}" sibTransId="{F6728BEC-0515-485B-BD4F-2EF2381BFB25}"/>
    <dgm:cxn modelId="{918646C7-0A73-4E17-ADB4-8D15816765C2}" type="presOf" srcId="{984850E7-680D-45CC-9F9A-F12640976798}" destId="{BC7637D1-78AE-49E3-8F09-66CF176D7780}" srcOrd="0" destOrd="0" presId="urn:microsoft.com/office/officeart/2005/8/layout/process4"/>
    <dgm:cxn modelId="{0C2A2C34-7F4D-4FFF-8FEC-99C0D64E7F9D}" type="presOf" srcId="{9FFE5AAE-AA92-4E9D-BCA0-0DCA83F17063}" destId="{F372704C-C259-46AA-8AA7-DD4CA3B6925E}" srcOrd="0" destOrd="0" presId="urn:microsoft.com/office/officeart/2005/8/layout/process4"/>
    <dgm:cxn modelId="{7542CF92-EC09-4F2A-ABF7-B9F4445EA5C6}" srcId="{5D68B0BA-5DF6-475F-899B-FF044974F451}" destId="{715297C2-630F-45F6-8D0D-84707F4650E5}" srcOrd="2" destOrd="0" parTransId="{9B726FC9-4708-4183-9D20-34E2A446C114}" sibTransId="{2C9807CC-1370-4CA0-8619-D7D7E450FEBE}"/>
    <dgm:cxn modelId="{656DBA30-14EB-4D61-B7BB-AF1A41FEF42F}" srcId="{5D68B0BA-5DF6-475F-899B-FF044974F451}" destId="{9FFE5AAE-AA92-4E9D-BCA0-0DCA83F17063}" srcOrd="1" destOrd="0" parTransId="{422016F4-6C36-4E8D-BF6A-01209367777F}" sibTransId="{5F4A3881-C534-4D9A-B375-CCE1E5D1582C}"/>
    <dgm:cxn modelId="{FFD1BCFC-1239-44FB-962B-62A89C9A7969}" type="presOf" srcId="{715297C2-630F-45F6-8D0D-84707F4650E5}" destId="{9F193124-D9B1-4DA8-A584-67EA792EEEBC}" srcOrd="0" destOrd="0" presId="urn:microsoft.com/office/officeart/2005/8/layout/process4"/>
    <dgm:cxn modelId="{FA7B94F7-32D6-4C63-A5C0-321C0C45920C}" srcId="{5D68B0BA-5DF6-475F-899B-FF044974F451}" destId="{7BC27032-A2C3-48CD-8619-B2299B8CCE98}" srcOrd="3" destOrd="0" parTransId="{A61DCF67-3F34-4219-95D2-E10A5B6E51E9}" sibTransId="{6B4F0085-DC5D-4F19-A18C-D0E9A0433B04}"/>
    <dgm:cxn modelId="{14AD7FB9-28C4-40DE-99D9-E030250DB1C8}" type="presOf" srcId="{7BC27032-A2C3-48CD-8619-B2299B8CCE98}" destId="{286E7215-A80B-46FD-B6CB-E2BBF75E8514}" srcOrd="0" destOrd="0" presId="urn:microsoft.com/office/officeart/2005/8/layout/process4"/>
    <dgm:cxn modelId="{7D694167-A2FF-4192-A716-3767836D51CD}" type="presOf" srcId="{21E51D07-74DE-460C-A180-B30171B0766E}" destId="{270A44C0-53EA-44C2-A72D-20D146DFA715}" srcOrd="0" destOrd="0" presId="urn:microsoft.com/office/officeart/2005/8/layout/process4"/>
    <dgm:cxn modelId="{38240C95-D18F-4B9F-975F-99ABE61285EB}" srcId="{5D68B0BA-5DF6-475F-899B-FF044974F451}" destId="{984850E7-680D-45CC-9F9A-F12640976798}" srcOrd="4" destOrd="0" parTransId="{6B408580-2AB7-441E-AB08-F8C375AB9C67}" sibTransId="{7B2205BC-7F55-401F-95CC-DB5E7B271607}"/>
    <dgm:cxn modelId="{6A24EE57-7E81-4EA8-9039-8D0AED65BC84}" type="presParOf" srcId="{1CF3BB68-ABF4-49B3-9696-D2FFC0E66C81}" destId="{38E0D8A2-44AA-4429-B9E2-2CAD5A701C3B}" srcOrd="0" destOrd="0" presId="urn:microsoft.com/office/officeart/2005/8/layout/process4"/>
    <dgm:cxn modelId="{2424DC2C-3BA0-4F3F-A7B3-1D7A8D516A4A}" type="presParOf" srcId="{38E0D8A2-44AA-4429-B9E2-2CAD5A701C3B}" destId="{BC7637D1-78AE-49E3-8F09-66CF176D7780}" srcOrd="0" destOrd="0" presId="urn:microsoft.com/office/officeart/2005/8/layout/process4"/>
    <dgm:cxn modelId="{AA59C0B2-4A90-4D78-9646-F4D967FA233F}" type="presParOf" srcId="{1CF3BB68-ABF4-49B3-9696-D2FFC0E66C81}" destId="{37CAC681-F763-4279-BFB6-FF1EE440EAC7}" srcOrd="1" destOrd="0" presId="urn:microsoft.com/office/officeart/2005/8/layout/process4"/>
    <dgm:cxn modelId="{CF23419A-F7A8-469F-8AB1-94BE8641D863}" type="presParOf" srcId="{1CF3BB68-ABF4-49B3-9696-D2FFC0E66C81}" destId="{46BBCC59-2AD0-413D-9E58-4DE534701CE6}" srcOrd="2" destOrd="0" presId="urn:microsoft.com/office/officeart/2005/8/layout/process4"/>
    <dgm:cxn modelId="{C0AAF78C-0AED-4C65-B738-9A97BA66ABF7}" type="presParOf" srcId="{46BBCC59-2AD0-413D-9E58-4DE534701CE6}" destId="{286E7215-A80B-46FD-B6CB-E2BBF75E8514}" srcOrd="0" destOrd="0" presId="urn:microsoft.com/office/officeart/2005/8/layout/process4"/>
    <dgm:cxn modelId="{E48BFB50-7B0E-4772-9CB0-5B369403AB95}" type="presParOf" srcId="{1CF3BB68-ABF4-49B3-9696-D2FFC0E66C81}" destId="{0A699CBE-4F0E-4223-B845-212DFD5911E1}" srcOrd="3" destOrd="0" presId="urn:microsoft.com/office/officeart/2005/8/layout/process4"/>
    <dgm:cxn modelId="{512E12E2-3824-4411-877B-2A203348776A}" type="presParOf" srcId="{1CF3BB68-ABF4-49B3-9696-D2FFC0E66C81}" destId="{040EF39E-CC1F-49DA-A66D-01EB90EAF214}" srcOrd="4" destOrd="0" presId="urn:microsoft.com/office/officeart/2005/8/layout/process4"/>
    <dgm:cxn modelId="{EC470739-74B4-462F-B394-9862FFB67736}" type="presParOf" srcId="{040EF39E-CC1F-49DA-A66D-01EB90EAF214}" destId="{9F193124-D9B1-4DA8-A584-67EA792EEEBC}" srcOrd="0" destOrd="0" presId="urn:microsoft.com/office/officeart/2005/8/layout/process4"/>
    <dgm:cxn modelId="{D1AF4097-310F-4CA6-94A3-9DA454BEBA4A}" type="presParOf" srcId="{1CF3BB68-ABF4-49B3-9696-D2FFC0E66C81}" destId="{E6839511-A464-43D7-904E-4743DBD8B7B1}" srcOrd="5" destOrd="0" presId="urn:microsoft.com/office/officeart/2005/8/layout/process4"/>
    <dgm:cxn modelId="{6051881D-9DE5-422A-A951-34A591E187AA}" type="presParOf" srcId="{1CF3BB68-ABF4-49B3-9696-D2FFC0E66C81}" destId="{FA1EBD0C-589B-4FFC-9F8B-2CB3895CF55B}" srcOrd="6" destOrd="0" presId="urn:microsoft.com/office/officeart/2005/8/layout/process4"/>
    <dgm:cxn modelId="{21E32BEB-482D-4BB6-B974-63D76F986549}" type="presParOf" srcId="{FA1EBD0C-589B-4FFC-9F8B-2CB3895CF55B}" destId="{F372704C-C259-46AA-8AA7-DD4CA3B6925E}" srcOrd="0" destOrd="0" presId="urn:microsoft.com/office/officeart/2005/8/layout/process4"/>
    <dgm:cxn modelId="{316C10CC-D06A-419E-87C3-168F8E9BE113}" type="presParOf" srcId="{1CF3BB68-ABF4-49B3-9696-D2FFC0E66C81}" destId="{03D86A0D-8B7C-445F-BC12-ADB35B4286D7}" srcOrd="7" destOrd="0" presId="urn:microsoft.com/office/officeart/2005/8/layout/process4"/>
    <dgm:cxn modelId="{32453A24-4CCC-4AC6-AE71-0E3ECC97A96A}" type="presParOf" srcId="{1CF3BB68-ABF4-49B3-9696-D2FFC0E66C81}" destId="{F5B669A7-ED57-4229-9186-645830660755}" srcOrd="8" destOrd="0" presId="urn:microsoft.com/office/officeart/2005/8/layout/process4"/>
    <dgm:cxn modelId="{11FEAF70-F9AD-48D5-863D-E0FFC6E3632C}" type="presParOf" srcId="{F5B669A7-ED57-4229-9186-645830660755}" destId="{270A44C0-53EA-44C2-A72D-20D146DFA7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68B0BA-5DF6-475F-899B-FF044974F45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E51D07-74DE-460C-A180-B30171B0766E}">
      <dgm:prSet custT="1"/>
      <dgm:spPr/>
      <dgm:t>
        <a:bodyPr/>
        <a:lstStyle/>
        <a:p>
          <a:pPr algn="just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Мероприятие 4.1.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Формирование рабочих групп из числа преподавателей ПОО, входящих в сеть для разработки диагностических средств (оценочных, контрольно-измерительных материалов) для оценки качества подготовки (проведения промежуточной, итоговой аттестации) в рамках демонстрационного экзамена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0059B2-0C71-4521-B80F-18ABE5EFE349}" type="parTrans" cxnId="{5214BD95-DADF-4439-B593-C0AFD7B20D9E}">
      <dgm:prSet/>
      <dgm:spPr/>
      <dgm:t>
        <a:bodyPr/>
        <a:lstStyle/>
        <a:p>
          <a:endParaRPr lang="ru-RU"/>
        </a:p>
      </dgm:t>
    </dgm:pt>
    <dgm:pt modelId="{F6728BEC-0515-485B-BD4F-2EF2381BFB25}" type="sibTrans" cxnId="{5214BD95-DADF-4439-B593-C0AFD7B20D9E}">
      <dgm:prSet/>
      <dgm:spPr/>
      <dgm:t>
        <a:bodyPr/>
        <a:lstStyle/>
        <a:p>
          <a:endParaRPr lang="ru-RU"/>
        </a:p>
      </dgm:t>
    </dgm:pt>
    <dgm:pt modelId="{90705B88-6CEC-4BCC-B6C1-671B2D5C3156}">
      <dgm:prSet custT="1"/>
      <dgm:spPr/>
      <dgm:t>
        <a:bodyPr/>
        <a:lstStyle/>
        <a:p>
          <a:pPr algn="just"/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Мероприятие 4.2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и формирование депозитариев диагностических средств (оценочных, контрольно- измерительных материалов) для оценки качества подготовки (проведения промежуточной, итоговой аттестации)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9641A3E-1E01-413D-8A9C-64472CCB995D}" type="parTrans" cxnId="{4527DB4E-766D-45D4-9538-EC9FD19E9D3E}">
      <dgm:prSet/>
      <dgm:spPr/>
      <dgm:t>
        <a:bodyPr/>
        <a:lstStyle/>
        <a:p>
          <a:endParaRPr lang="ru-RU"/>
        </a:p>
      </dgm:t>
    </dgm:pt>
    <dgm:pt modelId="{C59D1795-26CE-4E8A-AE64-E52007F256FB}" type="sibTrans" cxnId="{4527DB4E-766D-45D4-9538-EC9FD19E9D3E}">
      <dgm:prSet/>
      <dgm:spPr/>
      <dgm:t>
        <a:bodyPr/>
        <a:lstStyle/>
        <a:p>
          <a:endParaRPr lang="ru-RU"/>
        </a:p>
      </dgm:t>
    </dgm:pt>
    <dgm:pt modelId="{5DCB5969-0CFE-4EC0-B1EF-478283263A05}">
      <dgm:prSet custT="1"/>
      <dgm:spPr/>
      <dgm:t>
        <a:bodyPr/>
        <a:lstStyle/>
        <a:p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Мероприятие 4.3.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Организация и проведение  демонстрационного экзамена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61ACC09-7AB1-44C7-BD24-3C3EFC17D9A0}" type="parTrans" cxnId="{A61C9174-8DED-4F68-9440-F93ABA5EF5E1}">
      <dgm:prSet/>
      <dgm:spPr/>
      <dgm:t>
        <a:bodyPr/>
        <a:lstStyle/>
        <a:p>
          <a:endParaRPr lang="ru-RU"/>
        </a:p>
      </dgm:t>
    </dgm:pt>
    <dgm:pt modelId="{7E62881B-E09D-4553-B20B-8DBFD0561575}" type="sibTrans" cxnId="{A61C9174-8DED-4F68-9440-F93ABA5EF5E1}">
      <dgm:prSet/>
      <dgm:spPr/>
      <dgm:t>
        <a:bodyPr/>
        <a:lstStyle/>
        <a:p>
          <a:endParaRPr lang="ru-RU"/>
        </a:p>
      </dgm:t>
    </dgm:pt>
    <dgm:pt modelId="{CAF629D4-FF43-4D56-B30D-BA59FCA92968}" type="pres">
      <dgm:prSet presAssocID="{5D68B0BA-5DF6-475F-899B-FF044974F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E9CDA-F272-4A3C-81BE-DCC941DAEA02}" type="pres">
      <dgm:prSet presAssocID="{21E51D07-74DE-460C-A180-B30171B076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2E37E-A616-47A8-86AD-EA3A1F333033}" type="pres">
      <dgm:prSet presAssocID="{F6728BEC-0515-485B-BD4F-2EF2381BFB25}" presName="spacer" presStyleCnt="0"/>
      <dgm:spPr/>
    </dgm:pt>
    <dgm:pt modelId="{AC78F177-06F9-49D9-8770-FBD1323D27BC}" type="pres">
      <dgm:prSet presAssocID="{90705B88-6CEC-4BCC-B6C1-671B2D5C31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6646A-3DF9-4512-91DB-563ADE025D04}" type="pres">
      <dgm:prSet presAssocID="{C59D1795-26CE-4E8A-AE64-E52007F256FB}" presName="spacer" presStyleCnt="0"/>
      <dgm:spPr/>
    </dgm:pt>
    <dgm:pt modelId="{E6E09BE2-939D-4CE9-B49E-F211E60808EE}" type="pres">
      <dgm:prSet presAssocID="{5DCB5969-0CFE-4EC0-B1EF-478283263A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7DB4E-766D-45D4-9538-EC9FD19E9D3E}" srcId="{5D68B0BA-5DF6-475F-899B-FF044974F451}" destId="{90705B88-6CEC-4BCC-B6C1-671B2D5C3156}" srcOrd="1" destOrd="0" parTransId="{69641A3E-1E01-413D-8A9C-64472CCB995D}" sibTransId="{C59D1795-26CE-4E8A-AE64-E52007F256FB}"/>
    <dgm:cxn modelId="{5214BD95-DADF-4439-B593-C0AFD7B20D9E}" srcId="{5D68B0BA-5DF6-475F-899B-FF044974F451}" destId="{21E51D07-74DE-460C-A180-B30171B0766E}" srcOrd="0" destOrd="0" parTransId="{5A0059B2-0C71-4521-B80F-18ABE5EFE349}" sibTransId="{F6728BEC-0515-485B-BD4F-2EF2381BFB25}"/>
    <dgm:cxn modelId="{3A829614-F02A-4B03-8AB5-4E983FB7020B}" type="presOf" srcId="{5DCB5969-0CFE-4EC0-B1EF-478283263A05}" destId="{E6E09BE2-939D-4CE9-B49E-F211E60808EE}" srcOrd="0" destOrd="0" presId="urn:microsoft.com/office/officeart/2005/8/layout/vList2"/>
    <dgm:cxn modelId="{6F780C15-D3D9-42FA-BD6C-03CADC6042CC}" type="presOf" srcId="{90705B88-6CEC-4BCC-B6C1-671B2D5C3156}" destId="{AC78F177-06F9-49D9-8770-FBD1323D27BC}" srcOrd="0" destOrd="0" presId="urn:microsoft.com/office/officeart/2005/8/layout/vList2"/>
    <dgm:cxn modelId="{A61C9174-8DED-4F68-9440-F93ABA5EF5E1}" srcId="{5D68B0BA-5DF6-475F-899B-FF044974F451}" destId="{5DCB5969-0CFE-4EC0-B1EF-478283263A05}" srcOrd="2" destOrd="0" parTransId="{361ACC09-7AB1-44C7-BD24-3C3EFC17D9A0}" sibTransId="{7E62881B-E09D-4553-B20B-8DBFD0561575}"/>
    <dgm:cxn modelId="{C71A77F3-FDB2-4DF7-A631-FE528EBD77E3}" type="presOf" srcId="{5D68B0BA-5DF6-475F-899B-FF044974F451}" destId="{CAF629D4-FF43-4D56-B30D-BA59FCA92968}" srcOrd="0" destOrd="0" presId="urn:microsoft.com/office/officeart/2005/8/layout/vList2"/>
    <dgm:cxn modelId="{9C59F966-E03D-4AF4-B5EC-EA65F54BF913}" type="presOf" srcId="{21E51D07-74DE-460C-A180-B30171B0766E}" destId="{A91E9CDA-F272-4A3C-81BE-DCC941DAEA02}" srcOrd="0" destOrd="0" presId="urn:microsoft.com/office/officeart/2005/8/layout/vList2"/>
    <dgm:cxn modelId="{87C76BA6-F04D-492A-A2B2-28A32112A13F}" type="presParOf" srcId="{CAF629D4-FF43-4D56-B30D-BA59FCA92968}" destId="{A91E9CDA-F272-4A3C-81BE-DCC941DAEA02}" srcOrd="0" destOrd="0" presId="urn:microsoft.com/office/officeart/2005/8/layout/vList2"/>
    <dgm:cxn modelId="{9289E738-FAB2-403D-AED9-EDF24F23A80B}" type="presParOf" srcId="{CAF629D4-FF43-4D56-B30D-BA59FCA92968}" destId="{4612E37E-A616-47A8-86AD-EA3A1F333033}" srcOrd="1" destOrd="0" presId="urn:microsoft.com/office/officeart/2005/8/layout/vList2"/>
    <dgm:cxn modelId="{29D1E726-A009-4754-9FD8-62D45ED56319}" type="presParOf" srcId="{CAF629D4-FF43-4D56-B30D-BA59FCA92968}" destId="{AC78F177-06F9-49D9-8770-FBD1323D27BC}" srcOrd="2" destOrd="0" presId="urn:microsoft.com/office/officeart/2005/8/layout/vList2"/>
    <dgm:cxn modelId="{18A64720-F54F-4B8F-BFAE-B60BAA614F29}" type="presParOf" srcId="{CAF629D4-FF43-4D56-B30D-BA59FCA92968}" destId="{A376646A-3DF9-4512-91DB-563ADE025D04}" srcOrd="3" destOrd="0" presId="urn:microsoft.com/office/officeart/2005/8/layout/vList2"/>
    <dgm:cxn modelId="{D6C950CE-883C-475D-8588-22EF1734FA29}" type="presParOf" srcId="{CAF629D4-FF43-4D56-B30D-BA59FCA92968}" destId="{E6E09BE2-939D-4CE9-B49E-F211E60808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076623-18F9-456C-B224-B290C557C0AC}" type="doc">
      <dgm:prSet loTypeId="urn:microsoft.com/office/officeart/2005/8/layout/orgChart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477DF42-17D2-45B5-B88F-6E4E4F09B98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ПРОГРАММЫ ПОВЫШЕНИЯ КВАЛИФИКАЦИИ</a:t>
          </a:r>
          <a:endParaRPr lang="ru-RU" dirty="0"/>
        </a:p>
      </dgm:t>
    </dgm:pt>
    <dgm:pt modelId="{9107C575-AC14-41C9-A9BC-8555280DB78A}" type="parTrans" cxnId="{11AE89CD-9FEA-4B33-843E-85579B217B62}">
      <dgm:prSet/>
      <dgm:spPr/>
      <dgm:t>
        <a:bodyPr/>
        <a:lstStyle/>
        <a:p>
          <a:endParaRPr lang="ru-RU"/>
        </a:p>
      </dgm:t>
    </dgm:pt>
    <dgm:pt modelId="{7877F059-BCE7-44EC-8637-B1CB0FE396BC}" type="sibTrans" cxnId="{11AE89CD-9FEA-4B33-843E-85579B217B62}">
      <dgm:prSet/>
      <dgm:spPr/>
      <dgm:t>
        <a:bodyPr/>
        <a:lstStyle/>
        <a:p>
          <a:endParaRPr lang="ru-RU"/>
        </a:p>
      </dgm:t>
    </dgm:pt>
    <dgm:pt modelId="{3DB9FB09-3C12-4C70-827F-FDB8761D99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Подготовка студентов к чемпионатам WSR по компетенциям «Токарные работы на станках с ЧПУ», «Фрезерные работы на станках с ЧПУ» -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72 ч.</a:t>
          </a:r>
          <a:endParaRPr lang="ru-RU" b="1" dirty="0"/>
        </a:p>
      </dgm:t>
    </dgm:pt>
    <dgm:pt modelId="{36D1BA28-7418-4E95-80C5-B26EA968BCF6}" type="parTrans" cxnId="{C92FD476-771D-4A17-83B0-4B7D14AC85D2}">
      <dgm:prSet/>
      <dgm:spPr/>
      <dgm:t>
        <a:bodyPr/>
        <a:lstStyle/>
        <a:p>
          <a:endParaRPr lang="ru-RU"/>
        </a:p>
      </dgm:t>
    </dgm:pt>
    <dgm:pt modelId="{A3FFF7B8-CB7D-44D0-A85A-9DD6372A5004}" type="sibTrans" cxnId="{C92FD476-771D-4A17-83B0-4B7D14AC85D2}">
      <dgm:prSet/>
      <dgm:spPr/>
      <dgm:t>
        <a:bodyPr/>
        <a:lstStyle/>
        <a:p>
          <a:endParaRPr lang="ru-RU"/>
        </a:p>
      </dgm:t>
    </dgm:pt>
    <dgm:pt modelId="{F02B5148-8E8F-4806-8656-054CA74A9FE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Использование дистанционных образовательных технологий и электронного обучения в образовательном процессе в профессиональном образовательном учреждении –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108 ч.</a:t>
          </a:r>
        </a:p>
      </dgm:t>
    </dgm:pt>
    <dgm:pt modelId="{07D245D1-EA72-4A63-847E-AC14EDCF4862}" type="parTrans" cxnId="{49E8A856-9DA4-4610-9B1C-608EAE3AFEE6}">
      <dgm:prSet/>
      <dgm:spPr/>
      <dgm:t>
        <a:bodyPr/>
        <a:lstStyle/>
        <a:p>
          <a:endParaRPr lang="ru-RU"/>
        </a:p>
      </dgm:t>
    </dgm:pt>
    <dgm:pt modelId="{E51A70F0-BE7B-4B76-98F1-2DADCC44FDC4}" type="sibTrans" cxnId="{49E8A856-9DA4-4610-9B1C-608EAE3AFEE6}">
      <dgm:prSet/>
      <dgm:spPr/>
      <dgm:t>
        <a:bodyPr/>
        <a:lstStyle/>
        <a:p>
          <a:endParaRPr lang="ru-RU"/>
        </a:p>
      </dgm:t>
    </dgm:pt>
    <dgm:pt modelId="{9BA61AEA-9801-4BDD-86D2-883EF4BDE8F7}" type="pres">
      <dgm:prSet presAssocID="{69076623-18F9-456C-B224-B290C557C0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908F7B-87CE-4E5A-9F7E-28A1D235D7CC}" type="pres">
      <dgm:prSet presAssocID="{8477DF42-17D2-45B5-B88F-6E4E4F09B985}" presName="hierRoot1" presStyleCnt="0">
        <dgm:presLayoutVars>
          <dgm:hierBranch val="init"/>
        </dgm:presLayoutVars>
      </dgm:prSet>
      <dgm:spPr/>
    </dgm:pt>
    <dgm:pt modelId="{6B29C4DA-E01A-4B55-9F7C-6CDF0569E9DF}" type="pres">
      <dgm:prSet presAssocID="{8477DF42-17D2-45B5-B88F-6E4E4F09B985}" presName="rootComposite1" presStyleCnt="0"/>
      <dgm:spPr/>
    </dgm:pt>
    <dgm:pt modelId="{FF72C7B0-2DB0-47EF-AA4E-90BF4D2C1E5E}" type="pres">
      <dgm:prSet presAssocID="{8477DF42-17D2-45B5-B88F-6E4E4F09B9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F7D14-8D82-46FE-99D4-AF823D8D323B}" type="pres">
      <dgm:prSet presAssocID="{8477DF42-17D2-45B5-B88F-6E4E4F09B9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97AE34-3377-48CA-8569-A7D77D6E8525}" type="pres">
      <dgm:prSet presAssocID="{8477DF42-17D2-45B5-B88F-6E4E4F09B985}" presName="hierChild2" presStyleCnt="0"/>
      <dgm:spPr/>
    </dgm:pt>
    <dgm:pt modelId="{1E2A222F-CAD2-42DE-9DA3-A1A15F83D399}" type="pres">
      <dgm:prSet presAssocID="{07D245D1-EA72-4A63-847E-AC14EDCF486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583C66-EFF1-4A15-9B66-BD4439DBC8D6}" type="pres">
      <dgm:prSet presAssocID="{F02B5148-8E8F-4806-8656-054CA74A9FE8}" presName="hierRoot2" presStyleCnt="0">
        <dgm:presLayoutVars>
          <dgm:hierBranch val="init"/>
        </dgm:presLayoutVars>
      </dgm:prSet>
      <dgm:spPr/>
    </dgm:pt>
    <dgm:pt modelId="{1D27AF79-2C40-4103-B136-6DCBD98E555C}" type="pres">
      <dgm:prSet presAssocID="{F02B5148-8E8F-4806-8656-054CA74A9FE8}" presName="rootComposite" presStyleCnt="0"/>
      <dgm:spPr/>
    </dgm:pt>
    <dgm:pt modelId="{F6320DAD-A2F7-4C44-B772-FA44B9190BE5}" type="pres">
      <dgm:prSet presAssocID="{F02B5148-8E8F-4806-8656-054CA74A9FE8}" presName="rootText" presStyleLbl="node2" presStyleIdx="0" presStyleCnt="2" custScaleX="105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D4864-5352-42DB-809F-97E86942CF95}" type="pres">
      <dgm:prSet presAssocID="{F02B5148-8E8F-4806-8656-054CA74A9F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CDE2B03C-A496-48DB-A4D5-A526F15A8301}" type="pres">
      <dgm:prSet presAssocID="{F02B5148-8E8F-4806-8656-054CA74A9FE8}" presName="hierChild4" presStyleCnt="0"/>
      <dgm:spPr/>
    </dgm:pt>
    <dgm:pt modelId="{BD84C43C-1357-4F81-A5F2-ED491E9D5100}" type="pres">
      <dgm:prSet presAssocID="{F02B5148-8E8F-4806-8656-054CA74A9FE8}" presName="hierChild5" presStyleCnt="0"/>
      <dgm:spPr/>
    </dgm:pt>
    <dgm:pt modelId="{282F5421-08FB-4A26-A9FC-A51306C41079}" type="pres">
      <dgm:prSet presAssocID="{36D1BA28-7418-4E95-80C5-B26EA968BCF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4514E2B-17F7-4A7E-87CE-0A9D69382264}" type="pres">
      <dgm:prSet presAssocID="{3DB9FB09-3C12-4C70-827F-FDB8761D99F1}" presName="hierRoot2" presStyleCnt="0">
        <dgm:presLayoutVars>
          <dgm:hierBranch val="init"/>
        </dgm:presLayoutVars>
      </dgm:prSet>
      <dgm:spPr/>
    </dgm:pt>
    <dgm:pt modelId="{F49ED900-45D3-4A7E-9C5D-4AEA0FE376DD}" type="pres">
      <dgm:prSet presAssocID="{3DB9FB09-3C12-4C70-827F-FDB8761D99F1}" presName="rootComposite" presStyleCnt="0"/>
      <dgm:spPr/>
    </dgm:pt>
    <dgm:pt modelId="{76005499-F2DA-4D67-992B-954645141D7A}" type="pres">
      <dgm:prSet presAssocID="{3DB9FB09-3C12-4C70-827F-FDB8761D99F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5C449-4E17-492B-83FE-A8BFF9D30237}" type="pres">
      <dgm:prSet presAssocID="{3DB9FB09-3C12-4C70-827F-FDB8761D99F1}" presName="rootConnector" presStyleLbl="node2" presStyleIdx="1" presStyleCnt="2"/>
      <dgm:spPr/>
      <dgm:t>
        <a:bodyPr/>
        <a:lstStyle/>
        <a:p>
          <a:endParaRPr lang="ru-RU"/>
        </a:p>
      </dgm:t>
    </dgm:pt>
    <dgm:pt modelId="{F1CE0651-1230-4A32-AD3E-4B51ED202E60}" type="pres">
      <dgm:prSet presAssocID="{3DB9FB09-3C12-4C70-827F-FDB8761D99F1}" presName="hierChild4" presStyleCnt="0"/>
      <dgm:spPr/>
    </dgm:pt>
    <dgm:pt modelId="{F61898BF-4DBA-40AF-A681-DA19923558E0}" type="pres">
      <dgm:prSet presAssocID="{3DB9FB09-3C12-4C70-827F-FDB8761D99F1}" presName="hierChild5" presStyleCnt="0"/>
      <dgm:spPr/>
    </dgm:pt>
    <dgm:pt modelId="{22B09E40-BC9B-48AE-A7F2-13F5E3E031DA}" type="pres">
      <dgm:prSet presAssocID="{8477DF42-17D2-45B5-B88F-6E4E4F09B985}" presName="hierChild3" presStyleCnt="0"/>
      <dgm:spPr/>
    </dgm:pt>
  </dgm:ptLst>
  <dgm:cxnLst>
    <dgm:cxn modelId="{5A097ED7-27F5-499A-A230-811A401163AC}" type="presOf" srcId="{07D245D1-EA72-4A63-847E-AC14EDCF4862}" destId="{1E2A222F-CAD2-42DE-9DA3-A1A15F83D399}" srcOrd="0" destOrd="0" presId="urn:microsoft.com/office/officeart/2005/8/layout/orgChart1"/>
    <dgm:cxn modelId="{1443DA4D-F2BA-4584-95F9-0D6E8EB32718}" type="presOf" srcId="{3DB9FB09-3C12-4C70-827F-FDB8761D99F1}" destId="{76005499-F2DA-4D67-992B-954645141D7A}" srcOrd="0" destOrd="0" presId="urn:microsoft.com/office/officeart/2005/8/layout/orgChart1"/>
    <dgm:cxn modelId="{A52CB58F-93D3-484E-9FD5-DCC6EDAB29C1}" type="presOf" srcId="{8477DF42-17D2-45B5-B88F-6E4E4F09B985}" destId="{FF72C7B0-2DB0-47EF-AA4E-90BF4D2C1E5E}" srcOrd="0" destOrd="0" presId="urn:microsoft.com/office/officeart/2005/8/layout/orgChart1"/>
    <dgm:cxn modelId="{49E8A856-9DA4-4610-9B1C-608EAE3AFEE6}" srcId="{8477DF42-17D2-45B5-B88F-6E4E4F09B985}" destId="{F02B5148-8E8F-4806-8656-054CA74A9FE8}" srcOrd="0" destOrd="0" parTransId="{07D245D1-EA72-4A63-847E-AC14EDCF4862}" sibTransId="{E51A70F0-BE7B-4B76-98F1-2DADCC44FDC4}"/>
    <dgm:cxn modelId="{11AE89CD-9FEA-4B33-843E-85579B217B62}" srcId="{69076623-18F9-456C-B224-B290C557C0AC}" destId="{8477DF42-17D2-45B5-B88F-6E4E4F09B985}" srcOrd="0" destOrd="0" parTransId="{9107C575-AC14-41C9-A9BC-8555280DB78A}" sibTransId="{7877F059-BCE7-44EC-8637-B1CB0FE396BC}"/>
    <dgm:cxn modelId="{A36B8115-5882-4D8C-937A-9A2079020F73}" type="presOf" srcId="{36D1BA28-7418-4E95-80C5-B26EA968BCF6}" destId="{282F5421-08FB-4A26-A9FC-A51306C41079}" srcOrd="0" destOrd="0" presId="urn:microsoft.com/office/officeart/2005/8/layout/orgChart1"/>
    <dgm:cxn modelId="{A997B345-D4CC-4ACF-9977-79487E2FA444}" type="presOf" srcId="{3DB9FB09-3C12-4C70-827F-FDB8761D99F1}" destId="{CF15C449-4E17-492B-83FE-A8BFF9D30237}" srcOrd="1" destOrd="0" presId="urn:microsoft.com/office/officeart/2005/8/layout/orgChart1"/>
    <dgm:cxn modelId="{C92FD476-771D-4A17-83B0-4B7D14AC85D2}" srcId="{8477DF42-17D2-45B5-B88F-6E4E4F09B985}" destId="{3DB9FB09-3C12-4C70-827F-FDB8761D99F1}" srcOrd="1" destOrd="0" parTransId="{36D1BA28-7418-4E95-80C5-B26EA968BCF6}" sibTransId="{A3FFF7B8-CB7D-44D0-A85A-9DD6372A5004}"/>
    <dgm:cxn modelId="{67D07995-B2C3-4149-A4E2-4A9418581436}" type="presOf" srcId="{8477DF42-17D2-45B5-B88F-6E4E4F09B985}" destId="{95CF7D14-8D82-46FE-99D4-AF823D8D323B}" srcOrd="1" destOrd="0" presId="urn:microsoft.com/office/officeart/2005/8/layout/orgChart1"/>
    <dgm:cxn modelId="{C189A084-DA2E-402C-991A-D874D0FE371E}" type="presOf" srcId="{F02B5148-8E8F-4806-8656-054CA74A9FE8}" destId="{E36D4864-5352-42DB-809F-97E86942CF95}" srcOrd="1" destOrd="0" presId="urn:microsoft.com/office/officeart/2005/8/layout/orgChart1"/>
    <dgm:cxn modelId="{22A7D187-3B93-4D83-8A38-4965C929737D}" type="presOf" srcId="{69076623-18F9-456C-B224-B290C557C0AC}" destId="{9BA61AEA-9801-4BDD-86D2-883EF4BDE8F7}" srcOrd="0" destOrd="0" presId="urn:microsoft.com/office/officeart/2005/8/layout/orgChart1"/>
    <dgm:cxn modelId="{AA26B2B8-3530-4B2B-ACC4-026B566302AE}" type="presOf" srcId="{F02B5148-8E8F-4806-8656-054CA74A9FE8}" destId="{F6320DAD-A2F7-4C44-B772-FA44B9190BE5}" srcOrd="0" destOrd="0" presId="urn:microsoft.com/office/officeart/2005/8/layout/orgChart1"/>
    <dgm:cxn modelId="{BBC46C43-E3B7-4B0B-9366-28F39BBB9549}" type="presParOf" srcId="{9BA61AEA-9801-4BDD-86D2-883EF4BDE8F7}" destId="{C3908F7B-87CE-4E5A-9F7E-28A1D235D7CC}" srcOrd="0" destOrd="0" presId="urn:microsoft.com/office/officeart/2005/8/layout/orgChart1"/>
    <dgm:cxn modelId="{0B73B9F3-D3EF-4DAC-AAE3-B3981B44B90A}" type="presParOf" srcId="{C3908F7B-87CE-4E5A-9F7E-28A1D235D7CC}" destId="{6B29C4DA-E01A-4B55-9F7C-6CDF0569E9DF}" srcOrd="0" destOrd="0" presId="urn:microsoft.com/office/officeart/2005/8/layout/orgChart1"/>
    <dgm:cxn modelId="{9ECB5E41-B926-4C6E-A329-FEAE09DB659A}" type="presParOf" srcId="{6B29C4DA-E01A-4B55-9F7C-6CDF0569E9DF}" destId="{FF72C7B0-2DB0-47EF-AA4E-90BF4D2C1E5E}" srcOrd="0" destOrd="0" presId="urn:microsoft.com/office/officeart/2005/8/layout/orgChart1"/>
    <dgm:cxn modelId="{E4F55346-CE63-4BB7-839C-289CDED40BFF}" type="presParOf" srcId="{6B29C4DA-E01A-4B55-9F7C-6CDF0569E9DF}" destId="{95CF7D14-8D82-46FE-99D4-AF823D8D323B}" srcOrd="1" destOrd="0" presId="urn:microsoft.com/office/officeart/2005/8/layout/orgChart1"/>
    <dgm:cxn modelId="{598FFE5C-E8E3-4C7F-936C-EC415E3BD373}" type="presParOf" srcId="{C3908F7B-87CE-4E5A-9F7E-28A1D235D7CC}" destId="{2997AE34-3377-48CA-8569-A7D77D6E8525}" srcOrd="1" destOrd="0" presId="urn:microsoft.com/office/officeart/2005/8/layout/orgChart1"/>
    <dgm:cxn modelId="{03CC3B4C-3CE3-49DC-B030-6B1735742B2A}" type="presParOf" srcId="{2997AE34-3377-48CA-8569-A7D77D6E8525}" destId="{1E2A222F-CAD2-42DE-9DA3-A1A15F83D399}" srcOrd="0" destOrd="0" presId="urn:microsoft.com/office/officeart/2005/8/layout/orgChart1"/>
    <dgm:cxn modelId="{D2E32650-8685-4595-AEA7-170C8F44D05D}" type="presParOf" srcId="{2997AE34-3377-48CA-8569-A7D77D6E8525}" destId="{4F583C66-EFF1-4A15-9B66-BD4439DBC8D6}" srcOrd="1" destOrd="0" presId="urn:microsoft.com/office/officeart/2005/8/layout/orgChart1"/>
    <dgm:cxn modelId="{2D878697-CD94-43E5-AA20-C7B7BE53D5E3}" type="presParOf" srcId="{4F583C66-EFF1-4A15-9B66-BD4439DBC8D6}" destId="{1D27AF79-2C40-4103-B136-6DCBD98E555C}" srcOrd="0" destOrd="0" presId="urn:microsoft.com/office/officeart/2005/8/layout/orgChart1"/>
    <dgm:cxn modelId="{37B24FC9-156B-44A5-9E6A-F458EAC3763C}" type="presParOf" srcId="{1D27AF79-2C40-4103-B136-6DCBD98E555C}" destId="{F6320DAD-A2F7-4C44-B772-FA44B9190BE5}" srcOrd="0" destOrd="0" presId="urn:microsoft.com/office/officeart/2005/8/layout/orgChart1"/>
    <dgm:cxn modelId="{EB09B4C7-B55D-426B-97BD-560B6F40454B}" type="presParOf" srcId="{1D27AF79-2C40-4103-B136-6DCBD98E555C}" destId="{E36D4864-5352-42DB-809F-97E86942CF95}" srcOrd="1" destOrd="0" presId="urn:microsoft.com/office/officeart/2005/8/layout/orgChart1"/>
    <dgm:cxn modelId="{0B905FD9-DEEB-4D87-B7EE-5000F31B58CF}" type="presParOf" srcId="{4F583C66-EFF1-4A15-9B66-BD4439DBC8D6}" destId="{CDE2B03C-A496-48DB-A4D5-A526F15A8301}" srcOrd="1" destOrd="0" presId="urn:microsoft.com/office/officeart/2005/8/layout/orgChart1"/>
    <dgm:cxn modelId="{77D97E19-A9FF-4EBF-B5B1-AB080BCB3EC7}" type="presParOf" srcId="{4F583C66-EFF1-4A15-9B66-BD4439DBC8D6}" destId="{BD84C43C-1357-4F81-A5F2-ED491E9D5100}" srcOrd="2" destOrd="0" presId="urn:microsoft.com/office/officeart/2005/8/layout/orgChart1"/>
    <dgm:cxn modelId="{F979EAD1-82B6-48F8-957D-5F534CEFA297}" type="presParOf" srcId="{2997AE34-3377-48CA-8569-A7D77D6E8525}" destId="{282F5421-08FB-4A26-A9FC-A51306C41079}" srcOrd="2" destOrd="0" presId="urn:microsoft.com/office/officeart/2005/8/layout/orgChart1"/>
    <dgm:cxn modelId="{5C689265-F7C0-4587-A204-D9B320F6B356}" type="presParOf" srcId="{2997AE34-3377-48CA-8569-A7D77D6E8525}" destId="{F4514E2B-17F7-4A7E-87CE-0A9D69382264}" srcOrd="3" destOrd="0" presId="urn:microsoft.com/office/officeart/2005/8/layout/orgChart1"/>
    <dgm:cxn modelId="{ECD4CE6E-7EDD-4AB7-BDE7-8CD36D77174F}" type="presParOf" srcId="{F4514E2B-17F7-4A7E-87CE-0A9D69382264}" destId="{F49ED900-45D3-4A7E-9C5D-4AEA0FE376DD}" srcOrd="0" destOrd="0" presId="urn:microsoft.com/office/officeart/2005/8/layout/orgChart1"/>
    <dgm:cxn modelId="{8F3A8261-18AA-4964-814E-05192CFF02E1}" type="presParOf" srcId="{F49ED900-45D3-4A7E-9C5D-4AEA0FE376DD}" destId="{76005499-F2DA-4D67-992B-954645141D7A}" srcOrd="0" destOrd="0" presId="urn:microsoft.com/office/officeart/2005/8/layout/orgChart1"/>
    <dgm:cxn modelId="{A899BBB8-D731-4313-9E6F-EC4A0B22816B}" type="presParOf" srcId="{F49ED900-45D3-4A7E-9C5D-4AEA0FE376DD}" destId="{CF15C449-4E17-492B-83FE-A8BFF9D30237}" srcOrd="1" destOrd="0" presId="urn:microsoft.com/office/officeart/2005/8/layout/orgChart1"/>
    <dgm:cxn modelId="{BC34E522-A0C5-4C39-AF34-EBC15EC6AA53}" type="presParOf" srcId="{F4514E2B-17F7-4A7E-87CE-0A9D69382264}" destId="{F1CE0651-1230-4A32-AD3E-4B51ED202E60}" srcOrd="1" destOrd="0" presId="urn:microsoft.com/office/officeart/2005/8/layout/orgChart1"/>
    <dgm:cxn modelId="{EE9CB1D0-DA2E-43E9-8B0F-97BBF959D032}" type="presParOf" srcId="{F4514E2B-17F7-4A7E-87CE-0A9D69382264}" destId="{F61898BF-4DBA-40AF-A681-DA19923558E0}" srcOrd="2" destOrd="0" presId="urn:microsoft.com/office/officeart/2005/8/layout/orgChart1"/>
    <dgm:cxn modelId="{38103E60-8DC6-4050-BAAF-0B8984F596F2}" type="presParOf" srcId="{C3908F7B-87CE-4E5A-9F7E-28A1D235D7CC}" destId="{22B09E40-BC9B-48AE-A7F2-13F5E3E031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3B906D-AE01-43B4-95A4-23B8B6E09295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3267BD-13DA-43E6-9781-4D6E7538333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Учебный модуль 1. «Нормативная и методическая документация в области электронного обучения и дистанционных образовательных технологий» - 8ч.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C21045F-C261-4F27-9AEB-3D87B977FFAD}" type="parTrans" cxnId="{52CE6248-83E2-4FD8-892C-0EBB456EE47C}">
      <dgm:prSet/>
      <dgm:spPr/>
      <dgm:t>
        <a:bodyPr/>
        <a:lstStyle/>
        <a:p>
          <a:endParaRPr lang="ru-RU"/>
        </a:p>
      </dgm:t>
    </dgm:pt>
    <dgm:pt modelId="{9DB03D04-32AC-4E65-81F2-1D13197FDC1D}" type="sibTrans" cxnId="{52CE6248-83E2-4FD8-892C-0EBB456EE47C}">
      <dgm:prSet/>
      <dgm:spPr/>
      <dgm:t>
        <a:bodyPr/>
        <a:lstStyle/>
        <a:p>
          <a:endParaRPr lang="ru-RU"/>
        </a:p>
      </dgm:t>
    </dgm:pt>
    <dgm:pt modelId="{45A6A4B9-085D-4EBB-A86E-9B0BD948244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Учебный модуль 2.  «Организация электронного обучения и обучения с использованием дистанционных образовательных технологий» - 16ч.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F20755-C73F-4859-B16D-D3DBA9CF4396}" type="parTrans" cxnId="{23DAAB3F-5E36-4D33-BC26-09DA6C6C6A6D}">
      <dgm:prSet/>
      <dgm:spPr/>
      <dgm:t>
        <a:bodyPr/>
        <a:lstStyle/>
        <a:p>
          <a:endParaRPr lang="ru-RU"/>
        </a:p>
      </dgm:t>
    </dgm:pt>
    <dgm:pt modelId="{B27746A5-C099-4C77-861B-698CF8CD2AA3}" type="sibTrans" cxnId="{23DAAB3F-5E36-4D33-BC26-09DA6C6C6A6D}">
      <dgm:prSet/>
      <dgm:spPr/>
      <dgm:t>
        <a:bodyPr/>
        <a:lstStyle/>
        <a:p>
          <a:endParaRPr lang="ru-RU"/>
        </a:p>
      </dgm:t>
    </dgm:pt>
    <dgm:pt modelId="{9986C818-5C61-47C5-8B0E-7D9CF1189C7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Учебный модуль 3. «Работа в системе дистанционного обучения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Moodle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 - 80ч.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B9E166-B80D-477E-80D7-147BC2BF430D}" type="parTrans" cxnId="{4C775551-8D71-457F-9B0F-F43C1D842F15}">
      <dgm:prSet/>
      <dgm:spPr/>
      <dgm:t>
        <a:bodyPr/>
        <a:lstStyle/>
        <a:p>
          <a:endParaRPr lang="ru-RU"/>
        </a:p>
      </dgm:t>
    </dgm:pt>
    <dgm:pt modelId="{82B46D09-CD82-4398-8AA4-AE51E25E8353}" type="sibTrans" cxnId="{4C775551-8D71-457F-9B0F-F43C1D842F15}">
      <dgm:prSet/>
      <dgm:spPr/>
      <dgm:t>
        <a:bodyPr/>
        <a:lstStyle/>
        <a:p>
          <a:endParaRPr lang="ru-RU"/>
        </a:p>
      </dgm:t>
    </dgm:pt>
    <dgm:pt modelId="{140F0EB5-C5D3-4492-8575-1024B07B265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Защита проектной работы – 6ч.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A24F13-BF6E-465C-9CB5-5C1751DC821B}" type="parTrans" cxnId="{B2555A95-0DE8-41D3-918C-E2C55BEFAA22}">
      <dgm:prSet/>
      <dgm:spPr/>
      <dgm:t>
        <a:bodyPr/>
        <a:lstStyle/>
        <a:p>
          <a:endParaRPr lang="ru-RU"/>
        </a:p>
      </dgm:t>
    </dgm:pt>
    <dgm:pt modelId="{8461D2B0-958C-4580-B416-9F087BD25D0A}" type="sibTrans" cxnId="{B2555A95-0DE8-41D3-918C-E2C55BEFAA22}">
      <dgm:prSet/>
      <dgm:spPr/>
      <dgm:t>
        <a:bodyPr/>
        <a:lstStyle/>
        <a:p>
          <a:endParaRPr lang="ru-RU"/>
        </a:p>
      </dgm:t>
    </dgm:pt>
    <dgm:pt modelId="{AB2894FF-54E4-43B2-AD73-1F9B7AFC4D3E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baseline="0" smtClean="0">
              <a:latin typeface="Times New Roman" pitchFamily="18" charset="0"/>
              <a:cs typeface="Times New Roman" pitchFamily="18" charset="0"/>
            </a:rPr>
            <a:t> этап -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Основы работы в системе дистанционного обучения 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«</a:t>
          </a:r>
          <a:r>
            <a:rPr lang="en-US" smtClean="0">
              <a:latin typeface="Times New Roman" pitchFamily="18" charset="0"/>
              <a:ea typeface="+mn-ea"/>
              <a:cs typeface="Times New Roman" pitchFamily="18" charset="0"/>
            </a:rPr>
            <a:t>Moodle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»: интерфейс, настройки, ресурсы и элементы, управление курсом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FA9D80-1A15-4DE8-A7BE-3AC541B103BA}" type="parTrans" cxnId="{FED64847-9244-46E6-B086-B42EB7AE449A}">
      <dgm:prSet/>
      <dgm:spPr/>
      <dgm:t>
        <a:bodyPr/>
        <a:lstStyle/>
        <a:p>
          <a:endParaRPr lang="ru-RU"/>
        </a:p>
      </dgm:t>
    </dgm:pt>
    <dgm:pt modelId="{D573D64F-B49C-45E8-BB82-834B501B6168}" type="sibTrans" cxnId="{FED64847-9244-46E6-B086-B42EB7AE449A}">
      <dgm:prSet/>
      <dgm:spPr/>
      <dgm:t>
        <a:bodyPr/>
        <a:lstStyle/>
        <a:p>
          <a:endParaRPr lang="ru-RU"/>
        </a:p>
      </dgm:t>
    </dgm:pt>
    <dgm:pt modelId="{E5514561-1D6E-4E02-8B40-4CF832A101D5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Работа в 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системе  дистанционного  обучения  «</a:t>
          </a:r>
          <a:r>
            <a:rPr lang="en-US" smtClean="0">
              <a:latin typeface="Times New Roman" pitchFamily="18" charset="0"/>
              <a:ea typeface="+mn-ea"/>
              <a:cs typeface="Times New Roman" pitchFamily="18" charset="0"/>
            </a:rPr>
            <a:t>Moodle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» в качестве пользователя:</a:t>
          </a:r>
          <a:r>
            <a:rPr lang="ru-RU" baseline="0" smtClean="0">
              <a:latin typeface="Times New Roman" pitchFamily="18" charset="0"/>
              <a:ea typeface="+mn-ea"/>
              <a:cs typeface="Times New Roman" pitchFamily="18" charset="0"/>
            </a:rPr>
            <a:t> лекционные материалы, практические работы, тестирование и взаимопроверка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581938-1929-4CEA-B6A3-EB6D5BC95C49}" type="parTrans" cxnId="{CD44DD2D-1942-4514-B856-3442D0164B42}">
      <dgm:prSet/>
      <dgm:spPr/>
      <dgm:t>
        <a:bodyPr/>
        <a:lstStyle/>
        <a:p>
          <a:endParaRPr lang="ru-RU"/>
        </a:p>
      </dgm:t>
    </dgm:pt>
    <dgm:pt modelId="{FBF80711-0BC5-4E74-8FAD-E00ECB7006BF}" type="sibTrans" cxnId="{CD44DD2D-1942-4514-B856-3442D0164B42}">
      <dgm:prSet/>
      <dgm:spPr/>
      <dgm:t>
        <a:bodyPr/>
        <a:lstStyle/>
        <a:p>
          <a:endParaRPr lang="ru-RU"/>
        </a:p>
      </dgm:t>
    </dgm:pt>
    <dgm:pt modelId="{FB9BBDE8-2A51-4803-8C18-FFEDE72CDF62}">
      <dgm:prSet phldrT="[Текст]"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3 этап -  Проектирование образовательного процесса по учебной дисциплине, профессиональному</a:t>
          </a:r>
          <a:r>
            <a:rPr lang="ru-RU" baseline="0" smtClean="0">
              <a:latin typeface="Times New Roman" pitchFamily="18" charset="0"/>
              <a:cs typeface="Times New Roman" pitchFamily="18" charset="0"/>
            </a:rPr>
            <a:t> модулю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системе</a:t>
          </a:r>
          <a:r>
            <a:rPr lang="ru-RU" baseline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«</a:t>
          </a:r>
          <a:r>
            <a:rPr lang="en-US" smtClean="0">
              <a:latin typeface="Times New Roman" pitchFamily="18" charset="0"/>
              <a:ea typeface="+mn-ea"/>
              <a:cs typeface="Times New Roman" pitchFamily="18" charset="0"/>
            </a:rPr>
            <a:t>Moodle</a:t>
          </a:r>
          <a:r>
            <a:rPr lang="ru-RU" smtClean="0">
              <a:latin typeface="Times New Roman" pitchFamily="18" charset="0"/>
              <a:ea typeface="+mn-ea"/>
              <a:cs typeface="Times New Roman" pitchFamily="18" charset="0"/>
            </a:rPr>
            <a:t>»: проектная работа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7E9CF6-8DC2-4E12-8475-BE6A2A42ECED}" type="parTrans" cxnId="{93E07696-F46C-4A07-A86B-CBC5C0CD3679}">
      <dgm:prSet/>
      <dgm:spPr/>
      <dgm:t>
        <a:bodyPr/>
        <a:lstStyle/>
        <a:p>
          <a:endParaRPr lang="ru-RU"/>
        </a:p>
      </dgm:t>
    </dgm:pt>
    <dgm:pt modelId="{2710B613-845D-4668-B07E-7518F019D2EC}" type="sibTrans" cxnId="{93E07696-F46C-4A07-A86B-CBC5C0CD3679}">
      <dgm:prSet/>
      <dgm:spPr/>
      <dgm:t>
        <a:bodyPr/>
        <a:lstStyle/>
        <a:p>
          <a:endParaRPr lang="ru-RU"/>
        </a:p>
      </dgm:t>
    </dgm:pt>
    <dgm:pt modelId="{425E8A48-C675-4A28-8FD0-828C4850E478}" type="pres">
      <dgm:prSet presAssocID="{FA3B906D-AE01-43B4-95A4-23B8B6E092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39DC4-C2EB-4283-B44A-32B3B68B3E3E}" type="pres">
      <dgm:prSet presAssocID="{140F0EB5-C5D3-4492-8575-1024B07B2656}" presName="boxAndChildren" presStyleCnt="0"/>
      <dgm:spPr/>
    </dgm:pt>
    <dgm:pt modelId="{8EA486FF-0CC2-4053-A152-0CE7722561DE}" type="pres">
      <dgm:prSet presAssocID="{140F0EB5-C5D3-4492-8575-1024B07B2656}" presName="parentTextBox" presStyleLbl="node1" presStyleIdx="0" presStyleCnt="4"/>
      <dgm:spPr/>
      <dgm:t>
        <a:bodyPr/>
        <a:lstStyle/>
        <a:p>
          <a:endParaRPr lang="ru-RU"/>
        </a:p>
      </dgm:t>
    </dgm:pt>
    <dgm:pt modelId="{9BBDBB6E-AF6E-46BE-B09D-33D2BE3E6A17}" type="pres">
      <dgm:prSet presAssocID="{82B46D09-CD82-4398-8AA4-AE51E25E8353}" presName="sp" presStyleCnt="0"/>
      <dgm:spPr/>
    </dgm:pt>
    <dgm:pt modelId="{9834A4F1-C726-4BDF-9CFE-01D8781A7330}" type="pres">
      <dgm:prSet presAssocID="{9986C818-5C61-47C5-8B0E-7D9CF1189C70}" presName="arrowAndChildren" presStyleCnt="0"/>
      <dgm:spPr/>
    </dgm:pt>
    <dgm:pt modelId="{66B1B370-0D38-4C3A-AF22-C1278E46468E}" type="pres">
      <dgm:prSet presAssocID="{9986C818-5C61-47C5-8B0E-7D9CF1189C70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64A32AA-82CF-4898-96AE-5F8B889B08AB}" type="pres">
      <dgm:prSet presAssocID="{9986C818-5C61-47C5-8B0E-7D9CF1189C70}" presName="arrow" presStyleLbl="node1" presStyleIdx="1" presStyleCnt="4"/>
      <dgm:spPr/>
      <dgm:t>
        <a:bodyPr/>
        <a:lstStyle/>
        <a:p>
          <a:endParaRPr lang="ru-RU"/>
        </a:p>
      </dgm:t>
    </dgm:pt>
    <dgm:pt modelId="{F8057392-A74B-4905-9B3D-B69AC4D531C2}" type="pres">
      <dgm:prSet presAssocID="{9986C818-5C61-47C5-8B0E-7D9CF1189C70}" presName="descendantArrow" presStyleCnt="0"/>
      <dgm:spPr/>
    </dgm:pt>
    <dgm:pt modelId="{AF4786DD-FFB6-4052-82D3-4CE56B1EDE9C}" type="pres">
      <dgm:prSet presAssocID="{E5514561-1D6E-4E02-8B40-4CF832A101D5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6E860-7F12-4AD6-A5A3-70F40D3CA1A9}" type="pres">
      <dgm:prSet presAssocID="{AB2894FF-54E4-43B2-AD73-1F9B7AFC4D3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BCD22-A7DB-450F-81DD-8F45577248F4}" type="pres">
      <dgm:prSet presAssocID="{FB9BBDE8-2A51-4803-8C18-FFEDE72CDF6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1FBA4-514F-42F9-8C00-7072978FF20B}" type="pres">
      <dgm:prSet presAssocID="{B27746A5-C099-4C77-861B-698CF8CD2AA3}" presName="sp" presStyleCnt="0"/>
      <dgm:spPr/>
    </dgm:pt>
    <dgm:pt modelId="{AAAD9E3C-D8D8-43A3-A736-8E4250EDBBB3}" type="pres">
      <dgm:prSet presAssocID="{45A6A4B9-085D-4EBB-A86E-9B0BD9482449}" presName="arrowAndChildren" presStyleCnt="0"/>
      <dgm:spPr/>
    </dgm:pt>
    <dgm:pt modelId="{9DA45A32-3833-4F33-BFDF-EEF6AAD3241C}" type="pres">
      <dgm:prSet presAssocID="{45A6A4B9-085D-4EBB-A86E-9B0BD9482449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4E56150-7B9C-44B9-AC82-D7DEF4D7B001}" type="pres">
      <dgm:prSet presAssocID="{9DB03D04-32AC-4E65-81F2-1D13197FDC1D}" presName="sp" presStyleCnt="0"/>
      <dgm:spPr/>
    </dgm:pt>
    <dgm:pt modelId="{783F5017-CB4B-4FF7-B3C2-D245796D0077}" type="pres">
      <dgm:prSet presAssocID="{883267BD-13DA-43E6-9781-4D6E75383337}" presName="arrowAndChildren" presStyleCnt="0"/>
      <dgm:spPr/>
    </dgm:pt>
    <dgm:pt modelId="{A288CF44-12D2-488A-8901-886147F4117F}" type="pres">
      <dgm:prSet presAssocID="{883267BD-13DA-43E6-9781-4D6E75383337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E0753F0-943C-48B4-A8C1-492A65394AB1}" type="presOf" srcId="{9986C818-5C61-47C5-8B0E-7D9CF1189C70}" destId="{264A32AA-82CF-4898-96AE-5F8B889B08AB}" srcOrd="1" destOrd="0" presId="urn:microsoft.com/office/officeart/2005/8/layout/process4"/>
    <dgm:cxn modelId="{1DC8B6E3-5D9C-49F1-B4F1-D2A92F48134A}" type="presOf" srcId="{140F0EB5-C5D3-4492-8575-1024B07B2656}" destId="{8EA486FF-0CC2-4053-A152-0CE7722561DE}" srcOrd="0" destOrd="0" presId="urn:microsoft.com/office/officeart/2005/8/layout/process4"/>
    <dgm:cxn modelId="{52CE6248-83E2-4FD8-892C-0EBB456EE47C}" srcId="{FA3B906D-AE01-43B4-95A4-23B8B6E09295}" destId="{883267BD-13DA-43E6-9781-4D6E75383337}" srcOrd="0" destOrd="0" parTransId="{CC21045F-C261-4F27-9AEB-3D87B977FFAD}" sibTransId="{9DB03D04-32AC-4E65-81F2-1D13197FDC1D}"/>
    <dgm:cxn modelId="{93E07696-F46C-4A07-A86B-CBC5C0CD3679}" srcId="{9986C818-5C61-47C5-8B0E-7D9CF1189C70}" destId="{FB9BBDE8-2A51-4803-8C18-FFEDE72CDF62}" srcOrd="2" destOrd="0" parTransId="{A07E9CF6-8DC2-4E12-8475-BE6A2A42ECED}" sibTransId="{2710B613-845D-4668-B07E-7518F019D2EC}"/>
    <dgm:cxn modelId="{E3950834-1247-46E0-BAEC-9D0650D86AD0}" type="presOf" srcId="{883267BD-13DA-43E6-9781-4D6E75383337}" destId="{A288CF44-12D2-488A-8901-886147F4117F}" srcOrd="0" destOrd="0" presId="urn:microsoft.com/office/officeart/2005/8/layout/process4"/>
    <dgm:cxn modelId="{0B4A778F-F6D7-4148-92B8-D4644A71278E}" type="presOf" srcId="{FB9BBDE8-2A51-4803-8C18-FFEDE72CDF62}" destId="{D7ABCD22-A7DB-450F-81DD-8F45577248F4}" srcOrd="0" destOrd="0" presId="urn:microsoft.com/office/officeart/2005/8/layout/process4"/>
    <dgm:cxn modelId="{FED64847-9244-46E6-B086-B42EB7AE449A}" srcId="{9986C818-5C61-47C5-8B0E-7D9CF1189C70}" destId="{AB2894FF-54E4-43B2-AD73-1F9B7AFC4D3E}" srcOrd="1" destOrd="0" parTransId="{FAFA9D80-1A15-4DE8-A7BE-3AC541B103BA}" sibTransId="{D573D64F-B49C-45E8-BB82-834B501B6168}"/>
    <dgm:cxn modelId="{B2555A95-0DE8-41D3-918C-E2C55BEFAA22}" srcId="{FA3B906D-AE01-43B4-95A4-23B8B6E09295}" destId="{140F0EB5-C5D3-4492-8575-1024B07B2656}" srcOrd="3" destOrd="0" parTransId="{8AA24F13-BF6E-465C-9CB5-5C1751DC821B}" sibTransId="{8461D2B0-958C-4580-B416-9F087BD25D0A}"/>
    <dgm:cxn modelId="{925259EA-EC03-4911-A822-9F16B477C2CF}" type="presOf" srcId="{E5514561-1D6E-4E02-8B40-4CF832A101D5}" destId="{AF4786DD-FFB6-4052-82D3-4CE56B1EDE9C}" srcOrd="0" destOrd="0" presId="urn:microsoft.com/office/officeart/2005/8/layout/process4"/>
    <dgm:cxn modelId="{527F7C10-D4A2-412D-9006-6A25030E3C63}" type="presOf" srcId="{45A6A4B9-085D-4EBB-A86E-9B0BD9482449}" destId="{9DA45A32-3833-4F33-BFDF-EEF6AAD3241C}" srcOrd="0" destOrd="0" presId="urn:microsoft.com/office/officeart/2005/8/layout/process4"/>
    <dgm:cxn modelId="{F19A9872-A92F-4E16-834B-0FA4760CD3EE}" type="presOf" srcId="{9986C818-5C61-47C5-8B0E-7D9CF1189C70}" destId="{66B1B370-0D38-4C3A-AF22-C1278E46468E}" srcOrd="0" destOrd="0" presId="urn:microsoft.com/office/officeart/2005/8/layout/process4"/>
    <dgm:cxn modelId="{4C775551-8D71-457F-9B0F-F43C1D842F15}" srcId="{FA3B906D-AE01-43B4-95A4-23B8B6E09295}" destId="{9986C818-5C61-47C5-8B0E-7D9CF1189C70}" srcOrd="2" destOrd="0" parTransId="{0AB9E166-B80D-477E-80D7-147BC2BF430D}" sibTransId="{82B46D09-CD82-4398-8AA4-AE51E25E8353}"/>
    <dgm:cxn modelId="{23DAAB3F-5E36-4D33-BC26-09DA6C6C6A6D}" srcId="{FA3B906D-AE01-43B4-95A4-23B8B6E09295}" destId="{45A6A4B9-085D-4EBB-A86E-9B0BD9482449}" srcOrd="1" destOrd="0" parTransId="{89F20755-C73F-4859-B16D-D3DBA9CF4396}" sibTransId="{B27746A5-C099-4C77-861B-698CF8CD2AA3}"/>
    <dgm:cxn modelId="{808E945D-38A7-4BB8-A99A-F30423E9DDB9}" type="presOf" srcId="{FA3B906D-AE01-43B4-95A4-23B8B6E09295}" destId="{425E8A48-C675-4A28-8FD0-828C4850E478}" srcOrd="0" destOrd="0" presId="urn:microsoft.com/office/officeart/2005/8/layout/process4"/>
    <dgm:cxn modelId="{CD44DD2D-1942-4514-B856-3442D0164B42}" srcId="{9986C818-5C61-47C5-8B0E-7D9CF1189C70}" destId="{E5514561-1D6E-4E02-8B40-4CF832A101D5}" srcOrd="0" destOrd="0" parTransId="{48581938-1929-4CEA-B6A3-EB6D5BC95C49}" sibTransId="{FBF80711-0BC5-4E74-8FAD-E00ECB7006BF}"/>
    <dgm:cxn modelId="{7C075A90-EDB9-4C0A-ABE8-C1ED10F40EC0}" type="presOf" srcId="{AB2894FF-54E4-43B2-AD73-1F9B7AFC4D3E}" destId="{31D6E860-7F12-4AD6-A5A3-70F40D3CA1A9}" srcOrd="0" destOrd="0" presId="urn:microsoft.com/office/officeart/2005/8/layout/process4"/>
    <dgm:cxn modelId="{01D7148B-7CE3-4A9A-85CB-6E60F9C46621}" type="presParOf" srcId="{425E8A48-C675-4A28-8FD0-828C4850E478}" destId="{A8C39DC4-C2EB-4283-B44A-32B3B68B3E3E}" srcOrd="0" destOrd="0" presId="urn:microsoft.com/office/officeart/2005/8/layout/process4"/>
    <dgm:cxn modelId="{830ED430-B7ED-4692-AE40-4A43293251DB}" type="presParOf" srcId="{A8C39DC4-C2EB-4283-B44A-32B3B68B3E3E}" destId="{8EA486FF-0CC2-4053-A152-0CE7722561DE}" srcOrd="0" destOrd="0" presId="urn:microsoft.com/office/officeart/2005/8/layout/process4"/>
    <dgm:cxn modelId="{FB471ACC-0589-4000-94BB-C679BC1D08D1}" type="presParOf" srcId="{425E8A48-C675-4A28-8FD0-828C4850E478}" destId="{9BBDBB6E-AF6E-46BE-B09D-33D2BE3E6A17}" srcOrd="1" destOrd="0" presId="urn:microsoft.com/office/officeart/2005/8/layout/process4"/>
    <dgm:cxn modelId="{E2CF39BF-9BE8-4E48-B9A1-79B8075A7812}" type="presParOf" srcId="{425E8A48-C675-4A28-8FD0-828C4850E478}" destId="{9834A4F1-C726-4BDF-9CFE-01D8781A7330}" srcOrd="2" destOrd="0" presId="urn:microsoft.com/office/officeart/2005/8/layout/process4"/>
    <dgm:cxn modelId="{CE2B1835-FB61-4D5B-91D8-158B1F116A7B}" type="presParOf" srcId="{9834A4F1-C726-4BDF-9CFE-01D8781A7330}" destId="{66B1B370-0D38-4C3A-AF22-C1278E46468E}" srcOrd="0" destOrd="0" presId="urn:microsoft.com/office/officeart/2005/8/layout/process4"/>
    <dgm:cxn modelId="{87F86736-C297-45DE-8A88-314223203CEE}" type="presParOf" srcId="{9834A4F1-C726-4BDF-9CFE-01D8781A7330}" destId="{264A32AA-82CF-4898-96AE-5F8B889B08AB}" srcOrd="1" destOrd="0" presId="urn:microsoft.com/office/officeart/2005/8/layout/process4"/>
    <dgm:cxn modelId="{4651E0F3-9DF0-438A-AB48-5301E15D7D08}" type="presParOf" srcId="{9834A4F1-C726-4BDF-9CFE-01D8781A7330}" destId="{F8057392-A74B-4905-9B3D-B69AC4D531C2}" srcOrd="2" destOrd="0" presId="urn:microsoft.com/office/officeart/2005/8/layout/process4"/>
    <dgm:cxn modelId="{0DE69517-A520-48C6-9E0D-9B58A001E23F}" type="presParOf" srcId="{F8057392-A74B-4905-9B3D-B69AC4D531C2}" destId="{AF4786DD-FFB6-4052-82D3-4CE56B1EDE9C}" srcOrd="0" destOrd="0" presId="urn:microsoft.com/office/officeart/2005/8/layout/process4"/>
    <dgm:cxn modelId="{62AFBF4D-6F17-42C4-8484-A38D71B2216C}" type="presParOf" srcId="{F8057392-A74B-4905-9B3D-B69AC4D531C2}" destId="{31D6E860-7F12-4AD6-A5A3-70F40D3CA1A9}" srcOrd="1" destOrd="0" presId="urn:microsoft.com/office/officeart/2005/8/layout/process4"/>
    <dgm:cxn modelId="{ED272B8F-6174-4B75-8EAC-7D4A8F7D5326}" type="presParOf" srcId="{F8057392-A74B-4905-9B3D-B69AC4D531C2}" destId="{D7ABCD22-A7DB-450F-81DD-8F45577248F4}" srcOrd="2" destOrd="0" presId="urn:microsoft.com/office/officeart/2005/8/layout/process4"/>
    <dgm:cxn modelId="{4878F041-726C-46AF-9041-FAB0435E2FE9}" type="presParOf" srcId="{425E8A48-C675-4A28-8FD0-828C4850E478}" destId="{CB31FBA4-514F-42F9-8C00-7072978FF20B}" srcOrd="3" destOrd="0" presId="urn:microsoft.com/office/officeart/2005/8/layout/process4"/>
    <dgm:cxn modelId="{65C4C938-0056-49DE-87C8-3F72F046699A}" type="presParOf" srcId="{425E8A48-C675-4A28-8FD0-828C4850E478}" destId="{AAAD9E3C-D8D8-43A3-A736-8E4250EDBBB3}" srcOrd="4" destOrd="0" presId="urn:microsoft.com/office/officeart/2005/8/layout/process4"/>
    <dgm:cxn modelId="{AF0A82A6-5609-44F6-B0D0-07CB29E60716}" type="presParOf" srcId="{AAAD9E3C-D8D8-43A3-A736-8E4250EDBBB3}" destId="{9DA45A32-3833-4F33-BFDF-EEF6AAD3241C}" srcOrd="0" destOrd="0" presId="urn:microsoft.com/office/officeart/2005/8/layout/process4"/>
    <dgm:cxn modelId="{CFF9672A-5F1D-4554-B696-A9F02BF32B6B}" type="presParOf" srcId="{425E8A48-C675-4A28-8FD0-828C4850E478}" destId="{64E56150-7B9C-44B9-AC82-D7DEF4D7B001}" srcOrd="5" destOrd="0" presId="urn:microsoft.com/office/officeart/2005/8/layout/process4"/>
    <dgm:cxn modelId="{71F132C0-E268-4B9D-A12D-DAE487CBBEE4}" type="presParOf" srcId="{425E8A48-C675-4A28-8FD0-828C4850E478}" destId="{783F5017-CB4B-4FF7-B3C2-D245796D0077}" srcOrd="6" destOrd="0" presId="urn:microsoft.com/office/officeart/2005/8/layout/process4"/>
    <dgm:cxn modelId="{3ED90E48-C970-4FB1-B308-6DD247706AAD}" type="presParOf" srcId="{783F5017-CB4B-4FF7-B3C2-D245796D0077}" destId="{A288CF44-12D2-488A-8901-886147F411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69021-8EB0-4C43-8C77-E5E258228B06}">
      <dsp:nvSpPr>
        <dsp:cNvPr id="0" name=""/>
        <dsp:cNvSpPr/>
      </dsp:nvSpPr>
      <dsp:spPr>
        <a:xfrm>
          <a:off x="0" y="616568"/>
          <a:ext cx="2430269" cy="1458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ГАПОУ СО «Губернаторский автомобильно-электромеханический техникум»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16568"/>
        <a:ext cx="2430269" cy="1458161"/>
      </dsp:txXfrm>
    </dsp:sp>
    <dsp:sp modelId="{34950953-1F7A-43E5-976A-28BEEB97A764}">
      <dsp:nvSpPr>
        <dsp:cNvPr id="0" name=""/>
        <dsp:cNvSpPr/>
      </dsp:nvSpPr>
      <dsp:spPr>
        <a:xfrm>
          <a:off x="2673296" y="616568"/>
          <a:ext cx="2430269" cy="1458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ГАПОУ СО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Балаковский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промышленно-транспортный техникум им. Н.В.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Грибанова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3296" y="616568"/>
        <a:ext cx="2430269" cy="1458161"/>
      </dsp:txXfrm>
    </dsp:sp>
    <dsp:sp modelId="{20842596-6136-40FE-BB64-829A7CD8CFA5}">
      <dsp:nvSpPr>
        <dsp:cNvPr id="0" name=""/>
        <dsp:cNvSpPr/>
      </dsp:nvSpPr>
      <dsp:spPr>
        <a:xfrm>
          <a:off x="5346594" y="616568"/>
          <a:ext cx="2430269" cy="1458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ГАПОУ СО «Саратовский техникум промышленных технологий и автомобильного сервиса»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6594" y="616568"/>
        <a:ext cx="2430269" cy="1458161"/>
      </dsp:txXfrm>
    </dsp:sp>
    <dsp:sp modelId="{A1130022-997B-480A-A223-E81D762774C6}">
      <dsp:nvSpPr>
        <dsp:cNvPr id="0" name=""/>
        <dsp:cNvSpPr/>
      </dsp:nvSpPr>
      <dsp:spPr>
        <a:xfrm>
          <a:off x="1336648" y="2317757"/>
          <a:ext cx="2430269" cy="1458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ГАПОУ СО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Энгельсский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промышленно-экономический техникум»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6648" y="2317757"/>
        <a:ext cx="2430269" cy="1458161"/>
      </dsp:txXfrm>
    </dsp:sp>
    <dsp:sp modelId="{A4A20CBD-1F50-437E-A508-1A11AD7726E7}">
      <dsp:nvSpPr>
        <dsp:cNvPr id="0" name=""/>
        <dsp:cNvSpPr/>
      </dsp:nvSpPr>
      <dsp:spPr>
        <a:xfrm>
          <a:off x="4009945" y="2317757"/>
          <a:ext cx="2430269" cy="1458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ГАПОУ СО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Балаковский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политехнический техникум»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9945" y="2317757"/>
        <a:ext cx="2430269" cy="14581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9554F-BD2D-4FA7-8C39-BE9C80CB07C1}">
      <dsp:nvSpPr>
        <dsp:cNvPr id="0" name=""/>
        <dsp:cNvSpPr/>
      </dsp:nvSpPr>
      <dsp:spPr>
        <a:xfrm>
          <a:off x="0" y="31736"/>
          <a:ext cx="7344816" cy="190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Приказ Министерства образования Саратовской области  от 14.08.2018г № 1625 о создании региональной площадки сетевого взаимодействия Саратовской области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736"/>
        <a:ext cx="7344816" cy="1900080"/>
      </dsp:txXfrm>
    </dsp:sp>
    <dsp:sp modelId="{D494A138-3270-42A1-A6F7-75D30F8954B1}">
      <dsp:nvSpPr>
        <dsp:cNvPr id="0" name=""/>
        <dsp:cNvSpPr/>
      </dsp:nvSpPr>
      <dsp:spPr>
        <a:xfrm>
          <a:off x="0" y="2072320"/>
          <a:ext cx="7344816" cy="190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Приказ Министерства образования Саратовской области  от 27.08.2018г № 1729 о создании Координационного совета РПСВ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72320"/>
        <a:ext cx="7344816" cy="1900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0260DE-633A-434B-9AEA-15B1D9801777}">
      <dsp:nvSpPr>
        <dsp:cNvPr id="0" name=""/>
        <dsp:cNvSpPr/>
      </dsp:nvSpPr>
      <dsp:spPr>
        <a:xfrm>
          <a:off x="0" y="4016227"/>
          <a:ext cx="7776864" cy="8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Группа мероприятий 4.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Распространение нового инструмента оценки качества подготовки кадров – демонстрационного экзамена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16227"/>
        <a:ext cx="7776864" cy="878652"/>
      </dsp:txXfrm>
    </dsp:sp>
    <dsp:sp modelId="{57217F9C-1D6B-4A49-AD53-8786CEEF5CAC}">
      <dsp:nvSpPr>
        <dsp:cNvPr id="0" name=""/>
        <dsp:cNvSpPr/>
      </dsp:nvSpPr>
      <dsp:spPr>
        <a:xfrm rot="10800000">
          <a:off x="0" y="2678039"/>
          <a:ext cx="7776864" cy="135136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Группа мероприятий 3.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Трансляция лучших практик и технологий в целях обеспечения в субъекте Российской Федерации подготовки кадров по ТОП-50 на основе сетевого взаимодействия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678039"/>
        <a:ext cx="7776864" cy="1351367"/>
      </dsp:txXfrm>
    </dsp:sp>
    <dsp:sp modelId="{A94F5F0E-EC46-4D57-A2C2-BAC76D6BCE66}">
      <dsp:nvSpPr>
        <dsp:cNvPr id="0" name=""/>
        <dsp:cNvSpPr/>
      </dsp:nvSpPr>
      <dsp:spPr>
        <a:xfrm rot="10800000">
          <a:off x="0" y="1339852"/>
          <a:ext cx="7776864" cy="135136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Группа мероприятий 2.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оснащения региональной площадки сетевого взаимодействия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339852"/>
        <a:ext cx="7776864" cy="1351367"/>
      </dsp:txXfrm>
    </dsp:sp>
    <dsp:sp modelId="{88E945FC-9FD3-45AD-A801-F2D5CF1F0278}">
      <dsp:nvSpPr>
        <dsp:cNvPr id="0" name=""/>
        <dsp:cNvSpPr/>
      </dsp:nvSpPr>
      <dsp:spPr>
        <a:xfrm rot="10800000">
          <a:off x="0" y="1664"/>
          <a:ext cx="7776864" cy="135136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Группа мероприятий 1.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«Формирование и нормативное обеспечение функционирования в Саратовской области инновационной сети профессиональных образовательных организаций в целях отработки и распространения лучших практик подготовки из перечня профессий ТОП-50»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664"/>
        <a:ext cx="7776864" cy="13513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30117-ACBA-41B9-A865-3F9A500EFB0C}">
      <dsp:nvSpPr>
        <dsp:cNvPr id="0" name=""/>
        <dsp:cNvSpPr/>
      </dsp:nvSpPr>
      <dsp:spPr>
        <a:xfrm>
          <a:off x="0" y="576064"/>
          <a:ext cx="7776864" cy="7082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Организация работы РПСВ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76064"/>
        <a:ext cx="7776864" cy="708265"/>
      </dsp:txXfrm>
    </dsp:sp>
    <dsp:sp modelId="{E075E2C9-968B-4CC7-A6D6-094586376B35}">
      <dsp:nvSpPr>
        <dsp:cNvPr id="0" name=""/>
        <dsp:cNvSpPr/>
      </dsp:nvSpPr>
      <dsp:spPr>
        <a:xfrm>
          <a:off x="0" y="1471529"/>
          <a:ext cx="7776864" cy="1330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Разработка регламентов использования материально-технической базы сетевой площадки для организации практического обучения при изучении профессиональных модулей по профессиям и специальностям и  организации тренировок участников чемпионатов профессионального мастерства по методике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71529"/>
        <a:ext cx="7776864" cy="1330875"/>
      </dsp:txXfrm>
    </dsp:sp>
    <dsp:sp modelId="{92ACAB02-9CF8-4673-A9F7-1CF9051A0277}">
      <dsp:nvSpPr>
        <dsp:cNvPr id="0" name=""/>
        <dsp:cNvSpPr/>
      </dsp:nvSpPr>
      <dsp:spPr>
        <a:xfrm>
          <a:off x="0" y="2989604"/>
          <a:ext cx="7776864" cy="1330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Определение целевых показателей и системы отчетности Программы. Создание системы мониторинга качества подготовки кадров по наиболее востребованным и перспективным специальностям/профессиям среднего профессионального образования, необходимым для инновационного развития важнейших отраслей экономики Саратовской области, входящим в Программу.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89604"/>
        <a:ext cx="7776864" cy="13308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1C6D95-0772-4DF9-8EFA-6ED01C624C8D}">
      <dsp:nvSpPr>
        <dsp:cNvPr id="0" name=""/>
        <dsp:cNvSpPr/>
      </dsp:nvSpPr>
      <dsp:spPr>
        <a:xfrm>
          <a:off x="0" y="119606"/>
          <a:ext cx="7776864" cy="2050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Оснащение лабораторий, мастерских профессиональных образовательных организаций новым лабораторным и производственным оборудованием, а также лицензионными программными продуктами, инструментами, мебелью и инвентарем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для обеспечения формирования профессиональных компетенций, установленных новыми ФГОС ТОП-50 по закрепленным профессиям/специальностям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9606"/>
        <a:ext cx="7776864" cy="2050717"/>
      </dsp:txXfrm>
    </dsp:sp>
    <dsp:sp modelId="{6EE19334-D426-4CE5-9EEE-8176063C642E}">
      <dsp:nvSpPr>
        <dsp:cNvPr id="0" name=""/>
        <dsp:cNvSpPr/>
      </dsp:nvSpPr>
      <dsp:spPr>
        <a:xfrm>
          <a:off x="0" y="2222164"/>
          <a:ext cx="7776864" cy="2050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Закупка оборудования, соответствующего решению задач сетевого взаимодействия при помощи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Интернет-технологий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программно-аппаратных средств в целях формирования технологической платформы сетевого взаимодействия и реализации программ подготовки, повышения квалификации и переподготовки специалистов с использованием электронного обучения, ДОТ региональной сетевой площадки ГАПОУ СО «Поволжский колледж технологий и менеджмента</a:t>
          </a:r>
          <a:r>
            <a:rPr lang="ru-RU" sz="1800" kern="1200" dirty="0" smtClean="0"/>
            <a:t>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22164"/>
        <a:ext cx="7776864" cy="20507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7637D1-78AE-49E3-8F09-66CF176D7780}">
      <dsp:nvSpPr>
        <dsp:cNvPr id="0" name=""/>
        <dsp:cNvSpPr/>
      </dsp:nvSpPr>
      <dsp:spPr>
        <a:xfrm>
          <a:off x="0" y="4204431"/>
          <a:ext cx="7776864" cy="6897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Организация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повышения квалификации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 переподготовки педагогических работников и мастеров производственного обучения профессиональных образовательных учреждений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04431"/>
        <a:ext cx="7776864" cy="689771"/>
      </dsp:txXfrm>
    </dsp:sp>
    <dsp:sp modelId="{286E7215-A80B-46FD-B6CB-E2BBF75E8514}">
      <dsp:nvSpPr>
        <dsp:cNvPr id="0" name=""/>
        <dsp:cNvSpPr/>
      </dsp:nvSpPr>
      <dsp:spPr>
        <a:xfrm rot="10800000">
          <a:off x="0" y="3153908"/>
          <a:ext cx="7776864" cy="1060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Мониторинг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оценки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деятельности учреждений, реализующих программы профессиональной подготовки и среднего профессионального образования, введение системы рейтингов профессиональных образовательных учреждений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153908"/>
        <a:ext cx="7776864" cy="1060869"/>
      </dsp:txXfrm>
    </dsp:sp>
    <dsp:sp modelId="{9F193124-D9B1-4DA8-A584-67EA792EEEBC}">
      <dsp:nvSpPr>
        <dsp:cNvPr id="0" name=""/>
        <dsp:cNvSpPr/>
      </dsp:nvSpPr>
      <dsp:spPr>
        <a:xfrm rot="10800000">
          <a:off x="0" y="2103386"/>
          <a:ext cx="7776864" cy="1060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Организация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проведение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профессиональных олимпиад и конкурсов, в том числе по стандартам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(по отдельному графику).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103386"/>
        <a:ext cx="7776864" cy="1060869"/>
      </dsp:txXfrm>
    </dsp:sp>
    <dsp:sp modelId="{F372704C-C259-46AA-8AA7-DD4CA3B6925E}">
      <dsp:nvSpPr>
        <dsp:cNvPr id="0" name=""/>
        <dsp:cNvSpPr/>
      </dsp:nvSpPr>
      <dsp:spPr>
        <a:xfrm rot="10800000">
          <a:off x="0" y="1052863"/>
          <a:ext cx="7776864" cy="1060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депозитариев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учебно-методических	материалов, диагностических средств  для оценки качества подготовки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052863"/>
        <a:ext cx="7776864" cy="1060869"/>
      </dsp:txXfrm>
    </dsp:sp>
    <dsp:sp modelId="{270A44C0-53EA-44C2-A72D-20D146DFA715}">
      <dsp:nvSpPr>
        <dsp:cNvPr id="0" name=""/>
        <dsp:cNvSpPr/>
      </dsp:nvSpPr>
      <dsp:spPr>
        <a:xfrm rot="10800000">
          <a:off x="0" y="2340"/>
          <a:ext cx="7776864" cy="1060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Разработка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новых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образовательных программ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модулей, методик и технологий, в том числе электронного обучения, ДОТ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340"/>
        <a:ext cx="7776864" cy="10608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1E9CDA-F272-4A3C-81BE-DCC941DAEA02}">
      <dsp:nvSpPr>
        <dsp:cNvPr id="0" name=""/>
        <dsp:cNvSpPr/>
      </dsp:nvSpPr>
      <dsp:spPr>
        <a:xfrm>
          <a:off x="0" y="399867"/>
          <a:ext cx="806489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Мероприятие 4.1.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Формирование рабочих групп из числа преподавателей ПОО, входящих в сеть для разработки диагностических средств (оценочных, контрольно-измерительных материалов) для оценки качества подготовки (проведения промежуточной, итоговой аттестации) в рамках демонстрационного экзамена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9867"/>
        <a:ext cx="8064896" cy="1216800"/>
      </dsp:txXfrm>
    </dsp:sp>
    <dsp:sp modelId="{AC78F177-06F9-49D9-8770-FBD1323D27BC}">
      <dsp:nvSpPr>
        <dsp:cNvPr id="0" name=""/>
        <dsp:cNvSpPr/>
      </dsp:nvSpPr>
      <dsp:spPr>
        <a:xfrm>
          <a:off x="0" y="1803868"/>
          <a:ext cx="806489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Мероприятие 4.2 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Разработка и формирование депозитариев диагностических средств (оценочных, контрольно- измерительных материалов) для оценки качества подготовки (проведения промежуточной, итоговой аттестации)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03868"/>
        <a:ext cx="8064896" cy="1216800"/>
      </dsp:txXfrm>
    </dsp:sp>
    <dsp:sp modelId="{E6E09BE2-939D-4CE9-B49E-F211E60808EE}">
      <dsp:nvSpPr>
        <dsp:cNvPr id="0" name=""/>
        <dsp:cNvSpPr/>
      </dsp:nvSpPr>
      <dsp:spPr>
        <a:xfrm>
          <a:off x="0" y="3207868"/>
          <a:ext cx="806489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Мероприятие 4.3.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Организация и проведение  демонстрационного экзамена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07868"/>
        <a:ext cx="8064896" cy="1216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F5421-08FB-4A26-A9FC-A51306C41079}">
      <dsp:nvSpPr>
        <dsp:cNvPr id="0" name=""/>
        <dsp:cNvSpPr/>
      </dsp:nvSpPr>
      <dsp:spPr>
        <a:xfrm>
          <a:off x="3708412" y="1781529"/>
          <a:ext cx="2072118" cy="68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706"/>
              </a:lnTo>
              <a:lnTo>
                <a:pt x="2072118" y="342706"/>
              </a:lnTo>
              <a:lnTo>
                <a:pt x="2072118" y="68541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A222F-CAD2-42DE-9DA3-A1A15F83D399}">
      <dsp:nvSpPr>
        <dsp:cNvPr id="0" name=""/>
        <dsp:cNvSpPr/>
      </dsp:nvSpPr>
      <dsp:spPr>
        <a:xfrm>
          <a:off x="1733768" y="1781529"/>
          <a:ext cx="1974643" cy="685413"/>
        </a:xfrm>
        <a:custGeom>
          <a:avLst/>
          <a:gdLst/>
          <a:ahLst/>
          <a:cxnLst/>
          <a:rect l="0" t="0" r="0" b="0"/>
          <a:pathLst>
            <a:path>
              <a:moveTo>
                <a:pt x="1974643" y="0"/>
              </a:moveTo>
              <a:lnTo>
                <a:pt x="1974643" y="342706"/>
              </a:lnTo>
              <a:lnTo>
                <a:pt x="0" y="342706"/>
              </a:lnTo>
              <a:lnTo>
                <a:pt x="0" y="68541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2C7B0-2DB0-47EF-AA4E-90BF4D2C1E5E}">
      <dsp:nvSpPr>
        <dsp:cNvPr id="0" name=""/>
        <dsp:cNvSpPr/>
      </dsp:nvSpPr>
      <dsp:spPr>
        <a:xfrm>
          <a:off x="2076475" y="149592"/>
          <a:ext cx="3263873" cy="1631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ПРОГРАММЫ ПОВЫШЕНИЯ КВАЛИФИКАЦИИ</a:t>
          </a:r>
          <a:endParaRPr lang="ru-RU" sz="1700" kern="1200" dirty="0"/>
        </a:p>
      </dsp:txBody>
      <dsp:txXfrm>
        <a:off x="2076475" y="149592"/>
        <a:ext cx="3263873" cy="1631936"/>
      </dsp:txXfrm>
    </dsp:sp>
    <dsp:sp modelId="{F6320DAD-A2F7-4C44-B772-FA44B9190BE5}">
      <dsp:nvSpPr>
        <dsp:cNvPr id="0" name=""/>
        <dsp:cNvSpPr/>
      </dsp:nvSpPr>
      <dsp:spPr>
        <a:xfrm>
          <a:off x="4356" y="2466942"/>
          <a:ext cx="3458824" cy="1631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Использование дистанционных образовательных технологий и электронного обучения в образовательном процессе в профессиональном образовательном учреждении –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108 ч.</a:t>
          </a:r>
        </a:p>
      </dsp:txBody>
      <dsp:txXfrm>
        <a:off x="4356" y="2466942"/>
        <a:ext cx="3458824" cy="1631936"/>
      </dsp:txXfrm>
    </dsp:sp>
    <dsp:sp modelId="{76005499-F2DA-4D67-992B-954645141D7A}">
      <dsp:nvSpPr>
        <dsp:cNvPr id="0" name=""/>
        <dsp:cNvSpPr/>
      </dsp:nvSpPr>
      <dsp:spPr>
        <a:xfrm>
          <a:off x="4148594" y="2466942"/>
          <a:ext cx="3263873" cy="1631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Подготовка студентов к чемпионатам WSR по компетенциям «Токарные работы на станках с ЧПУ», «Фрезерные работы на станках с ЧПУ» -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72 ч.</a:t>
          </a:r>
          <a:endParaRPr lang="ru-RU" sz="1700" b="1" kern="1200" dirty="0"/>
        </a:p>
      </dsp:txBody>
      <dsp:txXfrm>
        <a:off x="4148594" y="2466942"/>
        <a:ext cx="3263873" cy="163193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486FF-0CC2-4053-A152-0CE7722561DE}">
      <dsp:nvSpPr>
        <dsp:cNvPr id="0" name=""/>
        <dsp:cNvSpPr/>
      </dsp:nvSpPr>
      <dsp:spPr>
        <a:xfrm>
          <a:off x="0" y="3274298"/>
          <a:ext cx="8136904" cy="71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Защита проектной работы – 6ч.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74298"/>
        <a:ext cx="8136904" cy="716336"/>
      </dsp:txXfrm>
    </dsp:sp>
    <dsp:sp modelId="{264A32AA-82CF-4898-96AE-5F8B889B08AB}">
      <dsp:nvSpPr>
        <dsp:cNvPr id="0" name=""/>
        <dsp:cNvSpPr/>
      </dsp:nvSpPr>
      <dsp:spPr>
        <a:xfrm rot="10800000">
          <a:off x="0" y="2183317"/>
          <a:ext cx="8136904" cy="110172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Учебный модуль 3. «Работа в системе дистанционного обучения </a:t>
          </a: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Moodle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» - 80ч.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83317"/>
        <a:ext cx="8136904" cy="386705"/>
      </dsp:txXfrm>
    </dsp:sp>
    <dsp:sp modelId="{AF4786DD-FFB6-4052-82D3-4CE56B1EDE9C}">
      <dsp:nvSpPr>
        <dsp:cNvPr id="0" name=""/>
        <dsp:cNvSpPr/>
      </dsp:nvSpPr>
      <dsp:spPr>
        <a:xfrm>
          <a:off x="3973" y="2570023"/>
          <a:ext cx="2709652" cy="3294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>
              <a:latin typeface="Times New Roman" pitchFamily="18" charset="0"/>
              <a:cs typeface="Times New Roman" pitchFamily="18" charset="0"/>
            </a:rPr>
            <a:t>Работа в 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системе  дистанционного  обучения  «</a:t>
          </a:r>
          <a:r>
            <a:rPr lang="en-US" sz="700" kern="1200" smtClean="0">
              <a:latin typeface="Times New Roman" pitchFamily="18" charset="0"/>
              <a:ea typeface="+mn-ea"/>
              <a:cs typeface="Times New Roman" pitchFamily="18" charset="0"/>
            </a:rPr>
            <a:t>Moodle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» в качестве пользователя:</a:t>
          </a:r>
          <a:r>
            <a:rPr lang="ru-RU" sz="700" kern="1200" baseline="0" smtClean="0">
              <a:latin typeface="Times New Roman" pitchFamily="18" charset="0"/>
              <a:ea typeface="+mn-ea"/>
              <a:cs typeface="Times New Roman" pitchFamily="18" charset="0"/>
            </a:rPr>
            <a:t> лекционные материалы, практические работы, тестирование и взаимопроверка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3" y="2570023"/>
        <a:ext cx="2709652" cy="329415"/>
      </dsp:txXfrm>
    </dsp:sp>
    <dsp:sp modelId="{31D6E860-7F12-4AD6-A5A3-70F40D3CA1A9}">
      <dsp:nvSpPr>
        <dsp:cNvPr id="0" name=""/>
        <dsp:cNvSpPr/>
      </dsp:nvSpPr>
      <dsp:spPr>
        <a:xfrm>
          <a:off x="2713625" y="2570023"/>
          <a:ext cx="2709652" cy="3294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700" kern="1200" baseline="0" smtClean="0">
              <a:latin typeface="Times New Roman" pitchFamily="18" charset="0"/>
              <a:cs typeface="Times New Roman" pitchFamily="18" charset="0"/>
            </a:rPr>
            <a:t> этап - </a:t>
          </a:r>
          <a:r>
            <a:rPr lang="ru-RU" sz="700" kern="1200" smtClean="0">
              <a:latin typeface="Times New Roman" pitchFamily="18" charset="0"/>
              <a:cs typeface="Times New Roman" pitchFamily="18" charset="0"/>
            </a:rPr>
            <a:t>Основы работы в системе дистанционного обучения 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«</a:t>
          </a:r>
          <a:r>
            <a:rPr lang="en-US" sz="700" kern="1200" smtClean="0">
              <a:latin typeface="Times New Roman" pitchFamily="18" charset="0"/>
              <a:ea typeface="+mn-ea"/>
              <a:cs typeface="Times New Roman" pitchFamily="18" charset="0"/>
            </a:rPr>
            <a:t>Moodle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»: интерфейс, настройки, ресурсы и элементы, управление курсом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3625" y="2570023"/>
        <a:ext cx="2709652" cy="329415"/>
      </dsp:txXfrm>
    </dsp:sp>
    <dsp:sp modelId="{D7ABCD22-A7DB-450F-81DD-8F45577248F4}">
      <dsp:nvSpPr>
        <dsp:cNvPr id="0" name=""/>
        <dsp:cNvSpPr/>
      </dsp:nvSpPr>
      <dsp:spPr>
        <a:xfrm>
          <a:off x="5423278" y="2570023"/>
          <a:ext cx="2709652" cy="3294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>
              <a:latin typeface="Times New Roman" pitchFamily="18" charset="0"/>
              <a:cs typeface="Times New Roman" pitchFamily="18" charset="0"/>
            </a:rPr>
            <a:t>3 этап -  Проектирование образовательного процесса по учебной дисциплине, профессиональному</a:t>
          </a:r>
          <a:r>
            <a:rPr lang="ru-RU" sz="700" kern="1200" baseline="0" smtClean="0">
              <a:latin typeface="Times New Roman" pitchFamily="18" charset="0"/>
              <a:cs typeface="Times New Roman" pitchFamily="18" charset="0"/>
            </a:rPr>
            <a:t> модулю </a:t>
          </a:r>
          <a:r>
            <a:rPr lang="ru-RU" sz="700" kern="120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системе</a:t>
          </a:r>
          <a:r>
            <a:rPr lang="ru-RU" sz="700" kern="1200" baseline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«</a:t>
          </a:r>
          <a:r>
            <a:rPr lang="en-US" sz="700" kern="1200" smtClean="0">
              <a:latin typeface="Times New Roman" pitchFamily="18" charset="0"/>
              <a:ea typeface="+mn-ea"/>
              <a:cs typeface="Times New Roman" pitchFamily="18" charset="0"/>
            </a:rPr>
            <a:t>Moodle</a:t>
          </a:r>
          <a:r>
            <a:rPr lang="ru-RU" sz="700" kern="1200" smtClean="0">
              <a:latin typeface="Times New Roman" pitchFamily="18" charset="0"/>
              <a:ea typeface="+mn-ea"/>
              <a:cs typeface="Times New Roman" pitchFamily="18" charset="0"/>
            </a:rPr>
            <a:t>»: проектная работа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3278" y="2570023"/>
        <a:ext cx="2709652" cy="329415"/>
      </dsp:txXfrm>
    </dsp:sp>
    <dsp:sp modelId="{9DA45A32-3833-4F33-BFDF-EEF6AAD3241C}">
      <dsp:nvSpPr>
        <dsp:cNvPr id="0" name=""/>
        <dsp:cNvSpPr/>
      </dsp:nvSpPr>
      <dsp:spPr>
        <a:xfrm rot="10800000">
          <a:off x="0" y="1092337"/>
          <a:ext cx="8136904" cy="110172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Учебный модуль 2.  «Организация электронного обучения и обучения с использованием дистанционных образовательных технологий» - 16ч.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092337"/>
        <a:ext cx="8136904" cy="1101725"/>
      </dsp:txXfrm>
    </dsp:sp>
    <dsp:sp modelId="{A288CF44-12D2-488A-8901-886147F4117F}">
      <dsp:nvSpPr>
        <dsp:cNvPr id="0" name=""/>
        <dsp:cNvSpPr/>
      </dsp:nvSpPr>
      <dsp:spPr>
        <a:xfrm rot="10800000">
          <a:off x="0" y="1357"/>
          <a:ext cx="8136904" cy="110172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Учебный модуль 1. «Нормативная и методическая документация в области электронного обучения и дистанционных образовательных технологий» - 8ч.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357"/>
        <a:ext cx="8136904" cy="110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РЕГИОНАЛЬНАЯ ПЛОЩАДКА СЕТЕВОГО ВЗАИМОДЕЙСТВИЯ САРАТОВСКОЙ ОБЛАСТИ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28498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Область подготовки из перечня ТОП-50: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Промышленные и инженерные технологии (специализация «Машиностроение, управление сложными техническими системами, обработка материалов»).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32657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мероприятий 3.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Трансляция лучших практик и технологий в целях обеспечения в субъекте Российской Федерации подготовки кадров по ТОП-50 на основе сетевого взаимодействия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124744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мероприятий 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Распространение нового инструмента оценки качества подготовки кадров – демонстрационного 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980728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766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836712"/>
            <a:ext cx="525658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Октябрь, 2018г.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15616" y="1556792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7272808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ПРОГРАММА КПК 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Использование дистанционных образовательных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технологий и электронного обучения в образовательном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процессе в профессиональном образовательном учреждении»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1844824"/>
          <a:ext cx="813690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772816"/>
          <a:ext cx="7776864" cy="3528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76864"/>
              </a:tblGrid>
              <a:tr h="103550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этап –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знакомство с регламентом и правилами чемпионата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«WorldSkills Russia»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компетенции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 – Знакомство с техническим заданием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задач</a:t>
                      </a:r>
                      <a:endParaRPr lang="ru-RU" sz="1600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55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 –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Выполнение технического задания на станке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DMG CTX310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CAM-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системе 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Mastercam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– Оценивание согласно критериям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«WorldSkills Russia»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компетенции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620688"/>
            <a:ext cx="7128792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студентов к чемпионатам WSR по компетенциям «Токарные работы на станках с ЧПУ», «Фрезерные работы на станках с ЧПУ».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РАЗРАБОТКА ОПОП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УЧЕБНЫЕ ПЛАНЫ -100%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ПРОГРАММЫ -100%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ФОС – 100%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УМК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1920" y="1052736"/>
            <a:ext cx="1152128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3356993"/>
            <a:ext cx="784887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15.01.10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мобильная робототехника (по отраслям)»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15.02.32 «Оператор станков с программным управлением»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15.01.33 «Токарь на станках с числовым программным управлением»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15.01.34 «Фрезеровщик на станках с числовым и программным управлением»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15.02.15 Технология металлообрабатывающего производства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15.01.05 Сварщик (ручной и частично механизированной сварки (наплавки)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15.02.12 Монтаж, техническое обслуживание и ремонт промышленного оборудования (по отраслям)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Разработка диагностических средств для оценки качества подготовки в рамках демонстрационного экзамена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95936" y="2204864"/>
            <a:ext cx="1368152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3140968"/>
            <a:ext cx="79208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15.02.32 «Оператор станков с программным управлением»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15.01.33 «Токарь на станках с числовым программным управлением»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15.01.05 Сварщик (ручной и частично механизированной сварки (наплавки).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15.01.34 «Фрезеровщик на станках с числовым и программным управлением».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ФОРМИРОВАНИЕ ЕДИНОГО ОБРАЗОВАТЕЛЬНОГО ПРОСТРАНСТВА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9922" t="6944" r="19921" b="30555"/>
          <a:stretch>
            <a:fillRect/>
          </a:stretch>
        </p:blipFill>
        <p:spPr bwMode="auto">
          <a:xfrm>
            <a:off x="1285852" y="1785926"/>
            <a:ext cx="6791373" cy="39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4214810" y="1357298"/>
            <a:ext cx="500066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868" y="2428868"/>
            <a:ext cx="23574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http://dist.pktm.ru/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РАЗРАБОТКА ОПОП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908721"/>
          <a:ext cx="8136904" cy="48387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6584"/>
                <a:gridCol w="2880320"/>
              </a:tblGrid>
              <a:tr h="1490015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15.01.10 «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Мехатроника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 мобильная робототехника (по отраслям)»</a:t>
                      </a:r>
                    </a:p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15.02.32 «Оператор станков с программным управлением»</a:t>
                      </a:r>
                    </a:p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15.01.33 «Токарь на станках с числовым программным управлением»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ПКТиМ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831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15.01.34 «Фрезеровщик на станках с числовым и программным управлением»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СТСТиАС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15.02.15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«Технология металлообрабатывающего производства»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СТСТиАС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«ЭПЭТ»,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ПКТиМ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832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15.01.05  «Сварщик (ручной и частично механизированной сварки (наплавки)».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«ГАЭМТ»,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ГАПОУ  «БПТТ им.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Грибанова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806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15.02.12 Монтаж, техническое обслуживание и ремонт промышленного оборудования (по отраслям)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«ЭПЭТ»,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 «БПТ»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Разработка диагностических средств для оценки качества подготовки в рамках демонстрационного экзамена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916832"/>
          <a:ext cx="8136904" cy="31450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6584"/>
                <a:gridCol w="2880320"/>
              </a:tblGrid>
              <a:tr h="1490015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15.02.32 «Оператор станков с программным управлением»</a:t>
                      </a:r>
                    </a:p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15.01.33 «Токарь на станках с числовым программным управлением»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ПКТиМ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831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15.01.34 «Фрезеровщик на станках с числовым и программным управлением»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СТСТиАС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2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15.01.05  «Сварщик (ручной и частично механизированной сварки (наплавки)».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ГАПОУ СО «ГАЭМТ»,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ГАПОУ  «БПТТ им.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Грибанова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1412776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39552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ГАПОУ СО «Поволжский колледж технологий и менеджмента»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Региональная площадка сетевого взаимодействия Саратовской области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Область подготовки из перечня ТОП-50: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Промышленные и инженерные технологии (специализация «Машиностроение, управление сложными техническими системами, обработка материалов»)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4"/>
          <p:cNvSpPr/>
          <p:nvPr/>
        </p:nvSpPr>
        <p:spPr>
          <a:xfrm rot="20821973">
            <a:off x="558965" y="2529591"/>
            <a:ext cx="7707349" cy="14742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54868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СОЗДАНИЯ СЕТИ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139700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СОСТАВ КООРДИНАЦИОННОГО СОВЕТА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836712"/>
            <a:ext cx="784887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Григорьева Людмила Александровна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и.о. зам. министра МО СО, начальник отдела развития профессионального образования министерства образования Саратовской области,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председатель;</a:t>
            </a:r>
          </a:p>
          <a:p>
            <a:pPr lvl="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Дмитриев Дмитрий Владимирович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директор ГАПОУ СО «Поволжский колледж технологий и менеджмента», руководитель региональной площадки сетевого взаимодействия,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заместитель председателя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Шепелева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Елена Юрьевна, заместитель директора по УМНД ГАПОУ СО «Поволжский колледж технологий и менеджмента», секретарь;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Члены: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Дермер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Борис Викторович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директор ГАПОУ СО «Губернаторский автомобильно-электромеханический техникум»; </a:t>
            </a:r>
          </a:p>
          <a:p>
            <a:pPr lvl="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Кукушкин Михаил Александрович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директор  ГАПОУ СО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Энгельсский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промышленно-экономический техникум»; </a:t>
            </a:r>
          </a:p>
          <a:p>
            <a:pPr lvl="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Мельников  Михаил Иванович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директор  ГАПОУ СО «Саратовский техникум промышленных технологий и автомобильного сервиса»; </a:t>
            </a:r>
          </a:p>
          <a:p>
            <a:pPr lvl="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Шитов Александр Михайлович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директор ГАПОУ СО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Балаковский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промышленно-транспортный техникум им. Н.В.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Грибанова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Никулина Элла Александровна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директор  ГАПОУ СО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Балаковский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политехнический техникум».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35846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ЦЕЛИ И ЗАДАЧИ РПСВ СО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высококвалифицированных специалистов по наиболее востребованным и перспективным рабочим профессиям, в соответствии с международными стандартами и передовыми технологиями в 50 % образовательных учреждений СПО Саратовской области.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обновление, актуализацию и внедрение образовательных программ по ФГОС ТОП-50 в соответствии с требованиями международных стандартов;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сформировать сеть образовательных организаций, реализующих программы СПО, в которых создана материально-техническая и учебно-методическая база для подготовки кадров в соответствии с современными стандартами и передовыми технологиям;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внедрение в систему СПО современных методик и образовательных технологий (практико-ориентированные методы обучения, сетевые, дистанционные формы обучения, сетевое взаимодействие с МЦК, РКЦ, проведение демонстрационного экзамена);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повысить квалификацию всех педагогических и руководящих работников образовательных организаций, внедривших новые ФГОС СПО;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подготовить экспертов для проведения демонстрационного экзамена и чемпионатов «Молодые профессионалы»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повысить квалификацию мастеров производственного обучения;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региональных чемпионатов по профессиональному мастерству «Молодые профессионалы»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всероссийских олимпиад и конкурсов;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создать систему мониторинга качества СПО и сформировать систему оценки  профессиональных квалификаций, используя независимые системы оценки качества, используя, как инструмент чемпионаты «Молодые профессионалы»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20" y="1412776"/>
            <a:ext cx="6990870" cy="439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Дорожная карта Саратовской области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формированию и обеспечению функционирования региональной сети подготовки кадров по наиболее востребованным, новым и перспективным профессиям и специальностям СПО на основе создания  РПСВ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3265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ДОРОЖНАЯ КАРТА РПСВ СО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55576" y="836712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32657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мероприятий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«Формирование и нормативное обеспечение функционирования в Саратовской области инновационной сети профессиональных образовательных организаций в целях отработки и распространения лучших практик подготовки из перечня профессий ТОП-50»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1052736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3265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мероприятий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оснащения региональной площадки сетевого взаимодействия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55576" y="1340768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3995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1565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РЕГИОНАЛЬНАЯ ПЛОЩАДКА СЕТЕВОГО ВЗАИМОДЕЙСТВИЯ САРАТОВСКОЙ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шепелевае</cp:lastModifiedBy>
  <cp:revision>190</cp:revision>
  <dcterms:created xsi:type="dcterms:W3CDTF">2013-10-10T07:56:28Z</dcterms:created>
  <dcterms:modified xsi:type="dcterms:W3CDTF">2018-09-18T06:30:11Z</dcterms:modified>
</cp:coreProperties>
</file>